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67" r:id="rId2"/>
    <p:sldId id="429" r:id="rId3"/>
    <p:sldId id="435" r:id="rId4"/>
    <p:sldId id="431" r:id="rId5"/>
    <p:sldId id="430" r:id="rId6"/>
    <p:sldId id="432" r:id="rId7"/>
    <p:sldId id="433" r:id="rId8"/>
    <p:sldId id="434" r:id="rId9"/>
    <p:sldId id="436" r:id="rId10"/>
    <p:sldId id="437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445" r:id="rId19"/>
    <p:sldId id="466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453" r:id="rId28"/>
    <p:sldId id="454" r:id="rId29"/>
    <p:sldId id="455" r:id="rId30"/>
    <p:sldId id="456" r:id="rId31"/>
    <p:sldId id="458" r:id="rId32"/>
    <p:sldId id="457" r:id="rId33"/>
    <p:sldId id="459" r:id="rId34"/>
    <p:sldId id="460" r:id="rId35"/>
    <p:sldId id="461" r:id="rId36"/>
    <p:sldId id="462" r:id="rId37"/>
    <p:sldId id="463" r:id="rId38"/>
    <p:sldId id="464" r:id="rId39"/>
    <p:sldId id="467" r:id="rId40"/>
    <p:sldId id="465" r:id="rId41"/>
    <p:sldId id="468" r:id="rId42"/>
    <p:sldId id="469" r:id="rId43"/>
    <p:sldId id="470" r:id="rId44"/>
    <p:sldId id="471" r:id="rId45"/>
    <p:sldId id="473" r:id="rId46"/>
    <p:sldId id="472" r:id="rId47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1B9"/>
    <a:srgbClr val="0000FF"/>
    <a:srgbClr val="4BACC6"/>
    <a:srgbClr val="D9E2F1"/>
    <a:srgbClr val="6E3D00"/>
    <a:srgbClr val="FBFBFB"/>
    <a:srgbClr val="A6C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E1F5F8-91F6-4053-9815-FE5AED3B7BBF}" v="848" dt="2023-05-10T12:18:31.7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5577" autoAdjust="0"/>
  </p:normalViewPr>
  <p:slideViewPr>
    <p:cSldViewPr snapToGrid="0">
      <p:cViewPr>
        <p:scale>
          <a:sx n="75" d="100"/>
          <a:sy n="75" d="100"/>
        </p:scale>
        <p:origin x="141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홍근" userId="b845d81d-7078-4c22-98c7-812c9e6e04a4" providerId="ADAL" clId="{9DDC62B9-7EE7-4AA6-A638-A5965B08AFEA}"/>
    <pc:docChg chg="modSld">
      <pc:chgData name="조홍근" userId="b845d81d-7078-4c22-98c7-812c9e6e04a4" providerId="ADAL" clId="{9DDC62B9-7EE7-4AA6-A638-A5965B08AFEA}" dt="2023-05-03T07:58:08.591" v="11"/>
      <pc:docMkLst>
        <pc:docMk/>
      </pc:docMkLst>
      <pc:sldChg chg="modSp">
        <pc:chgData name="조홍근" userId="b845d81d-7078-4c22-98c7-812c9e6e04a4" providerId="ADAL" clId="{9DDC62B9-7EE7-4AA6-A638-A5965B08AFEA}" dt="2023-05-03T07:58:08.591" v="11"/>
        <pc:sldMkLst>
          <pc:docMk/>
          <pc:sldMk cId="242170572" sldId="408"/>
        </pc:sldMkLst>
        <pc:graphicFrameChg chg="mod">
          <ac:chgData name="조홍근" userId="b845d81d-7078-4c22-98c7-812c9e6e04a4" providerId="ADAL" clId="{9DDC62B9-7EE7-4AA6-A638-A5965B08AFEA}" dt="2023-05-03T07:58:08.591" v="11"/>
          <ac:graphicFrameMkLst>
            <pc:docMk/>
            <pc:sldMk cId="242170572" sldId="408"/>
            <ac:graphicFrameMk id="3" creationId="{FB445E31-47A0-01AF-1486-8943507139CF}"/>
          </ac:graphicFrameMkLst>
        </pc:graphicFrameChg>
      </pc:sldChg>
      <pc:sldChg chg="modSp mod">
        <pc:chgData name="조홍근" userId="b845d81d-7078-4c22-98c7-812c9e6e04a4" providerId="ADAL" clId="{9DDC62B9-7EE7-4AA6-A638-A5965B08AFEA}" dt="2023-05-03T07:58:02.946" v="10" actId="20577"/>
        <pc:sldMkLst>
          <pc:docMk/>
          <pc:sldMk cId="1250987900" sldId="413"/>
        </pc:sldMkLst>
        <pc:spChg chg="mod">
          <ac:chgData name="조홍근" userId="b845d81d-7078-4c22-98c7-812c9e6e04a4" providerId="ADAL" clId="{9DDC62B9-7EE7-4AA6-A638-A5965B08AFEA}" dt="2023-05-03T07:58:02.946" v="10" actId="20577"/>
          <ac:spMkLst>
            <pc:docMk/>
            <pc:sldMk cId="1250987900" sldId="413"/>
            <ac:spMk id="5" creationId="{15CD8613-9CAA-4948-4D39-E89F532C494E}"/>
          </ac:spMkLst>
        </pc:spChg>
      </pc:sldChg>
    </pc:docChg>
  </pc:docChgLst>
  <pc:docChgLst>
    <pc:chgData name="조홍근" userId="b845d81d-7078-4c22-98c7-812c9e6e04a4" providerId="ADAL" clId="{23E1F5F8-91F6-4053-9815-FE5AED3B7BBF}"/>
    <pc:docChg chg="undo redo custSel addSld delSld modSld sldOrd">
      <pc:chgData name="조홍근" userId="b845d81d-7078-4c22-98c7-812c9e6e04a4" providerId="ADAL" clId="{23E1F5F8-91F6-4053-9815-FE5AED3B7BBF}" dt="2023-05-10T12:18:44.804" v="10204" actId="207"/>
      <pc:docMkLst>
        <pc:docMk/>
      </pc:docMkLst>
      <pc:sldChg chg="addSp delSp modSp mod">
        <pc:chgData name="조홍근" userId="b845d81d-7078-4c22-98c7-812c9e6e04a4" providerId="ADAL" clId="{23E1F5F8-91F6-4053-9815-FE5AED3B7BBF}" dt="2023-05-10T05:24:39.299" v="78" actId="20577"/>
        <pc:sldMkLst>
          <pc:docMk/>
          <pc:sldMk cId="2750234372" sldId="267"/>
        </pc:sldMkLst>
        <pc:spChg chg="mod">
          <ac:chgData name="조홍근" userId="b845d81d-7078-4c22-98c7-812c9e6e04a4" providerId="ADAL" clId="{23E1F5F8-91F6-4053-9815-FE5AED3B7BBF}" dt="2023-05-10T05:24:39.299" v="78" actId="20577"/>
          <ac:spMkLst>
            <pc:docMk/>
            <pc:sldMk cId="2750234372" sldId="267"/>
            <ac:spMk id="2" creationId="{243D93BE-6537-6439-77D0-0DCB354986BF}"/>
          </ac:spMkLst>
        </pc:spChg>
        <pc:spChg chg="mod">
          <ac:chgData name="조홍근" userId="b845d81d-7078-4c22-98c7-812c9e6e04a4" providerId="ADAL" clId="{23E1F5F8-91F6-4053-9815-FE5AED3B7BBF}" dt="2023-05-10T05:24:35.957" v="77" actId="20577"/>
          <ac:spMkLst>
            <pc:docMk/>
            <pc:sldMk cId="2750234372" sldId="267"/>
            <ac:spMk id="3" creationId="{228F8159-D965-5969-508F-DCA63934DEE4}"/>
          </ac:spMkLst>
        </pc:spChg>
        <pc:spChg chg="del mod">
          <ac:chgData name="조홍근" userId="b845d81d-7078-4c22-98c7-812c9e6e04a4" providerId="ADAL" clId="{23E1F5F8-91F6-4053-9815-FE5AED3B7BBF}" dt="2023-05-10T05:22:47.324" v="25" actId="478"/>
          <ac:spMkLst>
            <pc:docMk/>
            <pc:sldMk cId="2750234372" sldId="267"/>
            <ac:spMk id="4" creationId="{55184177-8404-DE3B-0F9A-40F01CE534F1}"/>
          </ac:spMkLst>
        </pc:spChg>
        <pc:spChg chg="add del">
          <ac:chgData name="조홍근" userId="b845d81d-7078-4c22-98c7-812c9e6e04a4" providerId="ADAL" clId="{23E1F5F8-91F6-4053-9815-FE5AED3B7BBF}" dt="2023-05-10T05:23:46.628" v="45" actId="478"/>
          <ac:spMkLst>
            <pc:docMk/>
            <pc:sldMk cId="2750234372" sldId="267"/>
            <ac:spMk id="5" creationId="{EA683E7F-7FC8-143B-E13A-3BDE26B089C4}"/>
          </ac:spMkLst>
        </pc:spChg>
        <pc:spChg chg="del">
          <ac:chgData name="조홍근" userId="b845d81d-7078-4c22-98c7-812c9e6e04a4" providerId="ADAL" clId="{23E1F5F8-91F6-4053-9815-FE5AED3B7BBF}" dt="2023-05-10T05:22:48.755" v="26" actId="478"/>
          <ac:spMkLst>
            <pc:docMk/>
            <pc:sldMk cId="2750234372" sldId="267"/>
            <ac:spMk id="6" creationId="{2252EF46-E628-641B-C9B6-568FC97022B6}"/>
          </ac:spMkLst>
        </pc:spChg>
        <pc:spChg chg="add mod">
          <ac:chgData name="조홍근" userId="b845d81d-7078-4c22-98c7-812c9e6e04a4" providerId="ADAL" clId="{23E1F5F8-91F6-4053-9815-FE5AED3B7BBF}" dt="2023-05-10T05:24:28.504" v="51" actId="2085"/>
          <ac:spMkLst>
            <pc:docMk/>
            <pc:sldMk cId="2750234372" sldId="267"/>
            <ac:spMk id="7" creationId="{DFDE0337-5A33-CEC4-A2CA-FEB08E983D03}"/>
          </ac:spMkLst>
        </pc:spChg>
        <pc:picChg chg="add mod">
          <ac:chgData name="조홍근" userId="b845d81d-7078-4c22-98c7-812c9e6e04a4" providerId="ADAL" clId="{23E1F5F8-91F6-4053-9815-FE5AED3B7BBF}" dt="2023-05-10T05:23:49.099" v="47" actId="14100"/>
          <ac:picMkLst>
            <pc:docMk/>
            <pc:sldMk cId="2750234372" sldId="267"/>
            <ac:picMk id="1026" creationId="{4496BE04-A7D1-D40E-B3F8-24C926E2FD90}"/>
          </ac:picMkLst>
        </pc:picChg>
      </pc:sldChg>
      <pc:sldChg chg="addSp delSp modSp mod ord chgLayout">
        <pc:chgData name="조홍근" userId="b845d81d-7078-4c22-98c7-812c9e6e04a4" providerId="ADAL" clId="{23E1F5F8-91F6-4053-9815-FE5AED3B7BBF}" dt="2023-05-10T09:38:32.622" v="4825" actId="207"/>
        <pc:sldMkLst>
          <pc:docMk/>
          <pc:sldMk cId="878616164" sldId="429"/>
        </pc:sldMkLst>
        <pc:spChg chg="mod ord">
          <ac:chgData name="조홍근" userId="b845d81d-7078-4c22-98c7-812c9e6e04a4" providerId="ADAL" clId="{23E1F5F8-91F6-4053-9815-FE5AED3B7BBF}" dt="2023-05-10T05:24:52.809" v="89" actId="700"/>
          <ac:spMkLst>
            <pc:docMk/>
            <pc:sldMk cId="878616164" sldId="429"/>
            <ac:spMk id="2" creationId="{3C2AA6BE-10B9-A8C6-4D42-C9BB96EFE5A6}"/>
          </ac:spMkLst>
        </pc:spChg>
        <pc:spChg chg="add mod ord">
          <ac:chgData name="조홍근" userId="b845d81d-7078-4c22-98c7-812c9e6e04a4" providerId="ADAL" clId="{23E1F5F8-91F6-4053-9815-FE5AED3B7BBF}" dt="2023-05-10T09:38:32.622" v="4825" actId="207"/>
          <ac:spMkLst>
            <pc:docMk/>
            <pc:sldMk cId="878616164" sldId="429"/>
            <ac:spMk id="4" creationId="{FDB7F16B-8489-540B-56BA-F75815C7DB14}"/>
          </ac:spMkLst>
        </pc:spChg>
        <pc:graphicFrameChg chg="del">
          <ac:chgData name="조홍근" userId="b845d81d-7078-4c22-98c7-812c9e6e04a4" providerId="ADAL" clId="{23E1F5F8-91F6-4053-9815-FE5AED3B7BBF}" dt="2023-05-10T05:24:56.040" v="90" actId="478"/>
          <ac:graphicFrameMkLst>
            <pc:docMk/>
            <pc:sldMk cId="878616164" sldId="429"/>
            <ac:graphicFrameMk id="3" creationId="{BEA3E2B1-DB80-7C4B-6DE0-9948D9D34B97}"/>
          </ac:graphicFrameMkLst>
        </pc:graphicFrameChg>
      </pc:sldChg>
      <pc:sldChg chg="addSp delSp modSp add mod chgLayout">
        <pc:chgData name="조홍근" userId="b845d81d-7078-4c22-98c7-812c9e6e04a4" providerId="ADAL" clId="{23E1F5F8-91F6-4053-9815-FE5AED3B7BBF}" dt="2023-05-10T05:55:46.834" v="1432" actId="1076"/>
        <pc:sldMkLst>
          <pc:docMk/>
          <pc:sldMk cId="2435763216" sldId="430"/>
        </pc:sldMkLst>
        <pc:spChg chg="mod ord">
          <ac:chgData name="조홍근" userId="b845d81d-7078-4c22-98c7-812c9e6e04a4" providerId="ADAL" clId="{23E1F5F8-91F6-4053-9815-FE5AED3B7BBF}" dt="2023-05-10T05:42:36.611" v="874" actId="20577"/>
          <ac:spMkLst>
            <pc:docMk/>
            <pc:sldMk cId="2435763216" sldId="430"/>
            <ac:spMk id="2" creationId="{3C2AA6BE-10B9-A8C6-4D42-C9BB96EFE5A6}"/>
          </ac:spMkLst>
        </pc:spChg>
        <pc:spChg chg="mod ord">
          <ac:chgData name="조홍근" userId="b845d81d-7078-4c22-98c7-812c9e6e04a4" providerId="ADAL" clId="{23E1F5F8-91F6-4053-9815-FE5AED3B7BBF}" dt="2023-05-10T05:48:24.670" v="1178" actId="20577"/>
          <ac:spMkLst>
            <pc:docMk/>
            <pc:sldMk cId="2435763216" sldId="430"/>
            <ac:spMk id="4" creationId="{FDB7F16B-8489-540B-56BA-F75815C7DB14}"/>
          </ac:spMkLst>
        </pc:spChg>
        <pc:spChg chg="add mod">
          <ac:chgData name="조홍근" userId="b845d81d-7078-4c22-98c7-812c9e6e04a4" providerId="ADAL" clId="{23E1F5F8-91F6-4053-9815-FE5AED3B7BBF}" dt="2023-05-10T05:45:58.778" v="1034" actId="1076"/>
          <ac:spMkLst>
            <pc:docMk/>
            <pc:sldMk cId="2435763216" sldId="430"/>
            <ac:spMk id="12" creationId="{892E2F1D-DD74-69D0-C5F9-3574672A977C}"/>
          </ac:spMkLst>
        </pc:spChg>
        <pc:spChg chg="add mod">
          <ac:chgData name="조홍근" userId="b845d81d-7078-4c22-98c7-812c9e6e04a4" providerId="ADAL" clId="{23E1F5F8-91F6-4053-9815-FE5AED3B7BBF}" dt="2023-05-10T05:46:00.882" v="1035" actId="1076"/>
          <ac:spMkLst>
            <pc:docMk/>
            <pc:sldMk cId="2435763216" sldId="430"/>
            <ac:spMk id="13" creationId="{8FA3068E-5817-6D2D-0F2B-34CF9D36C6BC}"/>
          </ac:spMkLst>
        </pc:spChg>
        <pc:spChg chg="add mod">
          <ac:chgData name="조홍근" userId="b845d81d-7078-4c22-98c7-812c9e6e04a4" providerId="ADAL" clId="{23E1F5F8-91F6-4053-9815-FE5AED3B7BBF}" dt="2023-05-10T05:44:22.578" v="1007" actId="1076"/>
          <ac:spMkLst>
            <pc:docMk/>
            <pc:sldMk cId="2435763216" sldId="430"/>
            <ac:spMk id="16" creationId="{D76FB42F-ED52-9746-0813-8E83C63FBA99}"/>
          </ac:spMkLst>
        </pc:spChg>
        <pc:spChg chg="add mod">
          <ac:chgData name="조홍근" userId="b845d81d-7078-4c22-98c7-812c9e6e04a4" providerId="ADAL" clId="{23E1F5F8-91F6-4053-9815-FE5AED3B7BBF}" dt="2023-05-10T05:44:32.031" v="1013" actId="20577"/>
          <ac:spMkLst>
            <pc:docMk/>
            <pc:sldMk cId="2435763216" sldId="430"/>
            <ac:spMk id="17" creationId="{592EBF23-1DE5-218E-36C7-14BA0A10DA4C}"/>
          </ac:spMkLst>
        </pc:spChg>
        <pc:spChg chg="add mod">
          <ac:chgData name="조홍근" userId="b845d81d-7078-4c22-98c7-812c9e6e04a4" providerId="ADAL" clId="{23E1F5F8-91F6-4053-9815-FE5AED3B7BBF}" dt="2023-05-10T05:44:34.298" v="1014" actId="1076"/>
          <ac:spMkLst>
            <pc:docMk/>
            <pc:sldMk cId="2435763216" sldId="430"/>
            <ac:spMk id="18" creationId="{6184A9FC-4B88-AA5D-FA2C-46FA58A771DB}"/>
          </ac:spMkLst>
        </pc:spChg>
        <pc:spChg chg="mod">
          <ac:chgData name="조홍근" userId="b845d81d-7078-4c22-98c7-812c9e6e04a4" providerId="ADAL" clId="{23E1F5F8-91F6-4053-9815-FE5AED3B7BBF}" dt="2023-05-10T05:55:05.356" v="1415" actId="404"/>
          <ac:spMkLst>
            <pc:docMk/>
            <pc:sldMk cId="2435763216" sldId="430"/>
            <ac:spMk id="32" creationId="{D5A27587-1573-11E5-0292-FB8DA1F23C6F}"/>
          </ac:spMkLst>
        </pc:spChg>
        <pc:spChg chg="mod">
          <ac:chgData name="조홍근" userId="b845d81d-7078-4c22-98c7-812c9e6e04a4" providerId="ADAL" clId="{23E1F5F8-91F6-4053-9815-FE5AED3B7BBF}" dt="2023-05-10T05:55:05.356" v="1415" actId="404"/>
          <ac:spMkLst>
            <pc:docMk/>
            <pc:sldMk cId="2435763216" sldId="430"/>
            <ac:spMk id="33" creationId="{7EBA2517-6BF5-8754-1708-BC548EEF3998}"/>
          </ac:spMkLst>
        </pc:spChg>
        <pc:spChg chg="mod">
          <ac:chgData name="조홍근" userId="b845d81d-7078-4c22-98c7-812c9e6e04a4" providerId="ADAL" clId="{23E1F5F8-91F6-4053-9815-FE5AED3B7BBF}" dt="2023-05-10T05:55:05.356" v="1415" actId="404"/>
          <ac:spMkLst>
            <pc:docMk/>
            <pc:sldMk cId="2435763216" sldId="430"/>
            <ac:spMk id="34" creationId="{0A170901-F955-7866-4DFC-37D38FFA778A}"/>
          </ac:spMkLst>
        </pc:spChg>
        <pc:spChg chg="mod">
          <ac:chgData name="조홍근" userId="b845d81d-7078-4c22-98c7-812c9e6e04a4" providerId="ADAL" clId="{23E1F5F8-91F6-4053-9815-FE5AED3B7BBF}" dt="2023-05-10T05:55:05.356" v="1415" actId="404"/>
          <ac:spMkLst>
            <pc:docMk/>
            <pc:sldMk cId="2435763216" sldId="430"/>
            <ac:spMk id="35" creationId="{B8716431-C6EB-F00D-AD04-C004FF5DCC0A}"/>
          </ac:spMkLst>
        </pc:spChg>
        <pc:spChg chg="mod">
          <ac:chgData name="조홍근" userId="b845d81d-7078-4c22-98c7-812c9e6e04a4" providerId="ADAL" clId="{23E1F5F8-91F6-4053-9815-FE5AED3B7BBF}" dt="2023-05-10T05:55:05.356" v="1415" actId="404"/>
          <ac:spMkLst>
            <pc:docMk/>
            <pc:sldMk cId="2435763216" sldId="430"/>
            <ac:spMk id="36" creationId="{8DC4A603-2B2B-0E34-5CFB-0513A4233A4F}"/>
          </ac:spMkLst>
        </pc:spChg>
        <pc:spChg chg="mod">
          <ac:chgData name="조홍근" userId="b845d81d-7078-4c22-98c7-812c9e6e04a4" providerId="ADAL" clId="{23E1F5F8-91F6-4053-9815-FE5AED3B7BBF}" dt="2023-05-10T05:55:05.356" v="1415" actId="404"/>
          <ac:spMkLst>
            <pc:docMk/>
            <pc:sldMk cId="2435763216" sldId="430"/>
            <ac:spMk id="37" creationId="{77EB4998-EC4F-E38B-B5BA-0CF24AC80BED}"/>
          </ac:spMkLst>
        </pc:spChg>
        <pc:spChg chg="mod">
          <ac:chgData name="조홍근" userId="b845d81d-7078-4c22-98c7-812c9e6e04a4" providerId="ADAL" clId="{23E1F5F8-91F6-4053-9815-FE5AED3B7BBF}" dt="2023-05-10T05:55:05.356" v="1415" actId="404"/>
          <ac:spMkLst>
            <pc:docMk/>
            <pc:sldMk cId="2435763216" sldId="430"/>
            <ac:spMk id="38" creationId="{F56F10ED-038A-B9E1-81E2-FC7B112EEF4C}"/>
          </ac:spMkLst>
        </pc:spChg>
        <pc:spChg chg="mod">
          <ac:chgData name="조홍근" userId="b845d81d-7078-4c22-98c7-812c9e6e04a4" providerId="ADAL" clId="{23E1F5F8-91F6-4053-9815-FE5AED3B7BBF}" dt="2023-05-10T05:55:05.356" v="1415" actId="404"/>
          <ac:spMkLst>
            <pc:docMk/>
            <pc:sldMk cId="2435763216" sldId="430"/>
            <ac:spMk id="39" creationId="{CEB823D0-C1F5-F391-7F81-6EC70738B408}"/>
          </ac:spMkLst>
        </pc:spChg>
        <pc:spChg chg="mod">
          <ac:chgData name="조홍근" userId="b845d81d-7078-4c22-98c7-812c9e6e04a4" providerId="ADAL" clId="{23E1F5F8-91F6-4053-9815-FE5AED3B7BBF}" dt="2023-05-10T05:55:05.356" v="1415" actId="404"/>
          <ac:spMkLst>
            <pc:docMk/>
            <pc:sldMk cId="2435763216" sldId="430"/>
            <ac:spMk id="40" creationId="{DCA5C840-CD94-DF84-7090-38A5B511F451}"/>
          </ac:spMkLst>
        </pc:spChg>
        <pc:spChg chg="mod">
          <ac:chgData name="조홍근" userId="b845d81d-7078-4c22-98c7-812c9e6e04a4" providerId="ADAL" clId="{23E1F5F8-91F6-4053-9815-FE5AED3B7BBF}" dt="2023-05-10T05:55:05.356" v="1415" actId="404"/>
          <ac:spMkLst>
            <pc:docMk/>
            <pc:sldMk cId="2435763216" sldId="430"/>
            <ac:spMk id="42" creationId="{3FE0D1F5-E89B-12D4-537B-C162656A9C7F}"/>
          </ac:spMkLst>
        </pc:spChg>
        <pc:spChg chg="mod">
          <ac:chgData name="조홍근" userId="b845d81d-7078-4c22-98c7-812c9e6e04a4" providerId="ADAL" clId="{23E1F5F8-91F6-4053-9815-FE5AED3B7BBF}" dt="2023-05-10T05:55:05.356" v="1415" actId="404"/>
          <ac:spMkLst>
            <pc:docMk/>
            <pc:sldMk cId="2435763216" sldId="430"/>
            <ac:spMk id="43" creationId="{DF1D62D8-A668-243B-9F4D-0AFCEAA707F2}"/>
          </ac:spMkLst>
        </pc:spChg>
        <pc:spChg chg="mod">
          <ac:chgData name="조홍근" userId="b845d81d-7078-4c22-98c7-812c9e6e04a4" providerId="ADAL" clId="{23E1F5F8-91F6-4053-9815-FE5AED3B7BBF}" dt="2023-05-10T05:55:38.290" v="1430" actId="14100"/>
          <ac:spMkLst>
            <pc:docMk/>
            <pc:sldMk cId="2435763216" sldId="430"/>
            <ac:spMk id="47" creationId="{E835D2C5-F5F1-AB50-DF7C-8ABB3591A8F4}"/>
          </ac:spMkLst>
        </pc:spChg>
        <pc:spChg chg="mod">
          <ac:chgData name="조홍근" userId="b845d81d-7078-4c22-98c7-812c9e6e04a4" providerId="ADAL" clId="{23E1F5F8-91F6-4053-9815-FE5AED3B7BBF}" dt="2023-05-10T05:55:25.209" v="1425" actId="20577"/>
          <ac:spMkLst>
            <pc:docMk/>
            <pc:sldMk cId="2435763216" sldId="430"/>
            <ac:spMk id="48" creationId="{9A1B24B6-89B0-0837-D57B-1FDAC63DE279}"/>
          </ac:spMkLst>
        </pc:spChg>
        <pc:spChg chg="mod">
          <ac:chgData name="조홍근" userId="b845d81d-7078-4c22-98c7-812c9e6e04a4" providerId="ADAL" clId="{23E1F5F8-91F6-4053-9815-FE5AED3B7BBF}" dt="2023-05-10T05:55:25.209" v="1425" actId="20577"/>
          <ac:spMkLst>
            <pc:docMk/>
            <pc:sldMk cId="2435763216" sldId="430"/>
            <ac:spMk id="49" creationId="{A29872FF-2469-5714-305B-3FAF81C26A9F}"/>
          </ac:spMkLst>
        </pc:spChg>
        <pc:spChg chg="mod">
          <ac:chgData name="조홍근" userId="b845d81d-7078-4c22-98c7-812c9e6e04a4" providerId="ADAL" clId="{23E1F5F8-91F6-4053-9815-FE5AED3B7BBF}" dt="2023-05-10T05:55:25.209" v="1425" actId="20577"/>
          <ac:spMkLst>
            <pc:docMk/>
            <pc:sldMk cId="2435763216" sldId="430"/>
            <ac:spMk id="50" creationId="{C0526814-8682-AD89-EFB3-0F9465D8FFFF}"/>
          </ac:spMkLst>
        </pc:spChg>
        <pc:spChg chg="mod">
          <ac:chgData name="조홍근" userId="b845d81d-7078-4c22-98c7-812c9e6e04a4" providerId="ADAL" clId="{23E1F5F8-91F6-4053-9815-FE5AED3B7BBF}" dt="2023-05-10T05:55:25.209" v="1425" actId="20577"/>
          <ac:spMkLst>
            <pc:docMk/>
            <pc:sldMk cId="2435763216" sldId="430"/>
            <ac:spMk id="51" creationId="{23507B73-F23F-7DFA-CB47-C4834E01C6E0}"/>
          </ac:spMkLst>
        </pc:spChg>
        <pc:spChg chg="mod">
          <ac:chgData name="조홍근" userId="b845d81d-7078-4c22-98c7-812c9e6e04a4" providerId="ADAL" clId="{23E1F5F8-91F6-4053-9815-FE5AED3B7BBF}" dt="2023-05-10T05:55:25.209" v="1425" actId="20577"/>
          <ac:spMkLst>
            <pc:docMk/>
            <pc:sldMk cId="2435763216" sldId="430"/>
            <ac:spMk id="52" creationId="{28EA6291-6052-0912-837F-FFC0058D8DF2}"/>
          </ac:spMkLst>
        </pc:spChg>
        <pc:spChg chg="mod">
          <ac:chgData name="조홍근" userId="b845d81d-7078-4c22-98c7-812c9e6e04a4" providerId="ADAL" clId="{23E1F5F8-91F6-4053-9815-FE5AED3B7BBF}" dt="2023-05-10T05:55:25.209" v="1425" actId="20577"/>
          <ac:spMkLst>
            <pc:docMk/>
            <pc:sldMk cId="2435763216" sldId="430"/>
            <ac:spMk id="53" creationId="{8F198FDD-E6CF-F7D0-337D-504830944032}"/>
          </ac:spMkLst>
        </pc:spChg>
        <pc:spChg chg="mod">
          <ac:chgData name="조홍근" userId="b845d81d-7078-4c22-98c7-812c9e6e04a4" providerId="ADAL" clId="{23E1F5F8-91F6-4053-9815-FE5AED3B7BBF}" dt="2023-05-10T05:55:25.209" v="1425" actId="20577"/>
          <ac:spMkLst>
            <pc:docMk/>
            <pc:sldMk cId="2435763216" sldId="430"/>
            <ac:spMk id="54" creationId="{BE0B6BAF-5692-5D95-A5FE-70A0DBCBB36D}"/>
          </ac:spMkLst>
        </pc:spChg>
        <pc:spChg chg="mod">
          <ac:chgData name="조홍근" userId="b845d81d-7078-4c22-98c7-812c9e6e04a4" providerId="ADAL" clId="{23E1F5F8-91F6-4053-9815-FE5AED3B7BBF}" dt="2023-05-10T05:55:25.302" v="1426" actId="20577"/>
          <ac:spMkLst>
            <pc:docMk/>
            <pc:sldMk cId="2435763216" sldId="430"/>
            <ac:spMk id="55" creationId="{B296DCBB-3D09-C536-4E23-1B21C7702674}"/>
          </ac:spMkLst>
        </pc:spChg>
        <pc:spChg chg="mod">
          <ac:chgData name="조홍근" userId="b845d81d-7078-4c22-98c7-812c9e6e04a4" providerId="ADAL" clId="{23E1F5F8-91F6-4053-9815-FE5AED3B7BBF}" dt="2023-05-10T05:55:25.209" v="1425" actId="20577"/>
          <ac:spMkLst>
            <pc:docMk/>
            <pc:sldMk cId="2435763216" sldId="430"/>
            <ac:spMk id="57" creationId="{DD9A25BC-527D-9DA4-AC57-49026C7AB530}"/>
          </ac:spMkLst>
        </pc:spChg>
        <pc:spChg chg="mod">
          <ac:chgData name="조홍근" userId="b845d81d-7078-4c22-98c7-812c9e6e04a4" providerId="ADAL" clId="{23E1F5F8-91F6-4053-9815-FE5AED3B7BBF}" dt="2023-05-10T05:55:25.209" v="1425" actId="20577"/>
          <ac:spMkLst>
            <pc:docMk/>
            <pc:sldMk cId="2435763216" sldId="430"/>
            <ac:spMk id="58" creationId="{647A6408-78EC-2DD3-FA81-CE07FAEC9FF1}"/>
          </ac:spMkLst>
        </pc:spChg>
        <pc:spChg chg="mod">
          <ac:chgData name="조홍근" userId="b845d81d-7078-4c22-98c7-812c9e6e04a4" providerId="ADAL" clId="{23E1F5F8-91F6-4053-9815-FE5AED3B7BBF}" dt="2023-05-10T05:55:44.123" v="1431" actId="1076"/>
          <ac:spMkLst>
            <pc:docMk/>
            <pc:sldMk cId="2435763216" sldId="430"/>
            <ac:spMk id="62" creationId="{CAB7E8CF-28C6-794C-1D5C-E4CF859CF976}"/>
          </ac:spMkLst>
        </pc:spChg>
        <pc:spChg chg="mod">
          <ac:chgData name="조홍근" userId="b845d81d-7078-4c22-98c7-812c9e6e04a4" providerId="ADAL" clId="{23E1F5F8-91F6-4053-9815-FE5AED3B7BBF}" dt="2023-05-10T05:55:20.743" v="1421" actId="20577"/>
          <ac:spMkLst>
            <pc:docMk/>
            <pc:sldMk cId="2435763216" sldId="430"/>
            <ac:spMk id="63" creationId="{112A7C36-CE57-1C47-B235-52D8D6302F0E}"/>
          </ac:spMkLst>
        </pc:spChg>
        <pc:spChg chg="mod">
          <ac:chgData name="조홍근" userId="b845d81d-7078-4c22-98c7-812c9e6e04a4" providerId="ADAL" clId="{23E1F5F8-91F6-4053-9815-FE5AED3B7BBF}" dt="2023-05-10T05:55:20.743" v="1421" actId="20577"/>
          <ac:spMkLst>
            <pc:docMk/>
            <pc:sldMk cId="2435763216" sldId="430"/>
            <ac:spMk id="64" creationId="{1C547C1B-662E-462A-D10F-2527A7FA61C6}"/>
          </ac:spMkLst>
        </pc:spChg>
        <pc:spChg chg="mod">
          <ac:chgData name="조홍근" userId="b845d81d-7078-4c22-98c7-812c9e6e04a4" providerId="ADAL" clId="{23E1F5F8-91F6-4053-9815-FE5AED3B7BBF}" dt="2023-05-10T05:55:20.743" v="1421" actId="20577"/>
          <ac:spMkLst>
            <pc:docMk/>
            <pc:sldMk cId="2435763216" sldId="430"/>
            <ac:spMk id="65" creationId="{C8502004-A9E0-8F22-EC44-4ECE1A845109}"/>
          </ac:spMkLst>
        </pc:spChg>
        <pc:spChg chg="mod">
          <ac:chgData name="조홍근" userId="b845d81d-7078-4c22-98c7-812c9e6e04a4" providerId="ADAL" clId="{23E1F5F8-91F6-4053-9815-FE5AED3B7BBF}" dt="2023-05-10T05:55:20.743" v="1421" actId="20577"/>
          <ac:spMkLst>
            <pc:docMk/>
            <pc:sldMk cId="2435763216" sldId="430"/>
            <ac:spMk id="66" creationId="{06FE1ED5-D2DB-9354-6244-63369A08F08B}"/>
          </ac:spMkLst>
        </pc:spChg>
        <pc:spChg chg="mod">
          <ac:chgData name="조홍근" userId="b845d81d-7078-4c22-98c7-812c9e6e04a4" providerId="ADAL" clId="{23E1F5F8-91F6-4053-9815-FE5AED3B7BBF}" dt="2023-05-10T05:55:20.743" v="1421" actId="20577"/>
          <ac:spMkLst>
            <pc:docMk/>
            <pc:sldMk cId="2435763216" sldId="430"/>
            <ac:spMk id="67" creationId="{1E4AA3BA-E21D-9D5C-E750-13F4C1DC51F3}"/>
          </ac:spMkLst>
        </pc:spChg>
        <pc:spChg chg="mod">
          <ac:chgData name="조홍근" userId="b845d81d-7078-4c22-98c7-812c9e6e04a4" providerId="ADAL" clId="{23E1F5F8-91F6-4053-9815-FE5AED3B7BBF}" dt="2023-05-10T05:55:20.743" v="1421" actId="20577"/>
          <ac:spMkLst>
            <pc:docMk/>
            <pc:sldMk cId="2435763216" sldId="430"/>
            <ac:spMk id="68" creationId="{DA7EE14E-4C78-5ED4-D481-6BC8ABC7801A}"/>
          </ac:spMkLst>
        </pc:spChg>
        <pc:spChg chg="mod">
          <ac:chgData name="조홍근" userId="b845d81d-7078-4c22-98c7-812c9e6e04a4" providerId="ADAL" clId="{23E1F5F8-91F6-4053-9815-FE5AED3B7BBF}" dt="2023-05-10T05:55:20.743" v="1421" actId="20577"/>
          <ac:spMkLst>
            <pc:docMk/>
            <pc:sldMk cId="2435763216" sldId="430"/>
            <ac:spMk id="69" creationId="{8BF02559-8BC2-819F-D2B9-BCEC8647A64D}"/>
          </ac:spMkLst>
        </pc:spChg>
        <pc:spChg chg="mod">
          <ac:chgData name="조홍근" userId="b845d81d-7078-4c22-98c7-812c9e6e04a4" providerId="ADAL" clId="{23E1F5F8-91F6-4053-9815-FE5AED3B7BBF}" dt="2023-05-10T05:55:20.743" v="1421" actId="20577"/>
          <ac:spMkLst>
            <pc:docMk/>
            <pc:sldMk cId="2435763216" sldId="430"/>
            <ac:spMk id="70" creationId="{C4C15F53-04C6-4D6A-1A32-B53C781FB22E}"/>
          </ac:spMkLst>
        </pc:spChg>
        <pc:spChg chg="mod">
          <ac:chgData name="조홍근" userId="b845d81d-7078-4c22-98c7-812c9e6e04a4" providerId="ADAL" clId="{23E1F5F8-91F6-4053-9815-FE5AED3B7BBF}" dt="2023-05-10T05:55:46.834" v="1432" actId="1076"/>
          <ac:spMkLst>
            <pc:docMk/>
            <pc:sldMk cId="2435763216" sldId="430"/>
            <ac:spMk id="72" creationId="{41FF088D-7CF8-0D9E-7271-FE8D074B4767}"/>
          </ac:spMkLst>
        </pc:spChg>
        <pc:spChg chg="mod">
          <ac:chgData name="조홍근" userId="b845d81d-7078-4c22-98c7-812c9e6e04a4" providerId="ADAL" clId="{23E1F5F8-91F6-4053-9815-FE5AED3B7BBF}" dt="2023-05-10T05:55:20.743" v="1421" actId="20577"/>
          <ac:spMkLst>
            <pc:docMk/>
            <pc:sldMk cId="2435763216" sldId="430"/>
            <ac:spMk id="73" creationId="{BDD37B13-1ED5-C939-F241-CD57B31F68A4}"/>
          </ac:spMkLst>
        </pc:spChg>
        <pc:grpChg chg="add mod">
          <ac:chgData name="조홍근" userId="b845d81d-7078-4c22-98c7-812c9e6e04a4" providerId="ADAL" clId="{23E1F5F8-91F6-4053-9815-FE5AED3B7BBF}" dt="2023-05-10T05:46:08.913" v="1036" actId="1076"/>
          <ac:grpSpMkLst>
            <pc:docMk/>
            <pc:sldMk cId="2435763216" sldId="430"/>
            <ac:grpSpMk id="28" creationId="{32E8F385-83E3-B0B6-96C3-B55D8A6BD77F}"/>
          </ac:grpSpMkLst>
        </pc:grpChg>
        <pc:grpChg chg="add mod">
          <ac:chgData name="조홍근" userId="b845d81d-7078-4c22-98c7-812c9e6e04a4" providerId="ADAL" clId="{23E1F5F8-91F6-4053-9815-FE5AED3B7BBF}" dt="2023-05-10T05:55:11.778" v="1416" actId="1076"/>
          <ac:grpSpMkLst>
            <pc:docMk/>
            <pc:sldMk cId="2435763216" sldId="430"/>
            <ac:grpSpMk id="29" creationId="{77915987-C42E-9C53-7BDF-E99EBD7372A9}"/>
          </ac:grpSpMkLst>
        </pc:grpChg>
        <pc:grpChg chg="add mod">
          <ac:chgData name="조홍근" userId="b845d81d-7078-4c22-98c7-812c9e6e04a4" providerId="ADAL" clId="{23E1F5F8-91F6-4053-9815-FE5AED3B7BBF}" dt="2023-05-10T05:55:25.209" v="1425" actId="20577"/>
          <ac:grpSpMkLst>
            <pc:docMk/>
            <pc:sldMk cId="2435763216" sldId="430"/>
            <ac:grpSpMk id="44" creationId="{978C8A25-283F-588B-C20D-07913BA23F2E}"/>
          </ac:grpSpMkLst>
        </pc:grpChg>
        <pc:grpChg chg="add mod">
          <ac:chgData name="조홍근" userId="b845d81d-7078-4c22-98c7-812c9e6e04a4" providerId="ADAL" clId="{23E1F5F8-91F6-4053-9815-FE5AED3B7BBF}" dt="2023-05-10T05:55:20.743" v="1421" actId="20577"/>
          <ac:grpSpMkLst>
            <pc:docMk/>
            <pc:sldMk cId="2435763216" sldId="430"/>
            <ac:grpSpMk id="59" creationId="{0E7B3D45-4170-1DFA-B0B0-D32B722E3EC0}"/>
          </ac:grpSpMkLst>
        </pc:grpChg>
        <pc:cxnChg chg="add del mod">
          <ac:chgData name="조홍근" userId="b845d81d-7078-4c22-98c7-812c9e6e04a4" providerId="ADAL" clId="{23E1F5F8-91F6-4053-9815-FE5AED3B7BBF}" dt="2023-05-10T05:40:10.723" v="846" actId="478"/>
          <ac:cxnSpMkLst>
            <pc:docMk/>
            <pc:sldMk cId="2435763216" sldId="430"/>
            <ac:cxnSpMk id="5" creationId="{4F65B318-29FF-3A95-831F-EB43D5DA1E81}"/>
          </ac:cxnSpMkLst>
        </pc:cxnChg>
        <pc:cxnChg chg="add mod">
          <ac:chgData name="조홍근" userId="b845d81d-7078-4c22-98c7-812c9e6e04a4" providerId="ADAL" clId="{23E1F5F8-91F6-4053-9815-FE5AED3B7BBF}" dt="2023-05-10T05:40:08.268" v="845" actId="571"/>
          <ac:cxnSpMkLst>
            <pc:docMk/>
            <pc:sldMk cId="2435763216" sldId="430"/>
            <ac:cxnSpMk id="6" creationId="{4445AB43-ABB6-5AAA-7F8A-0179B93D288F}"/>
          </ac:cxnSpMkLst>
        </pc:cxnChg>
        <pc:cxnChg chg="add mod">
          <ac:chgData name="조홍근" userId="b845d81d-7078-4c22-98c7-812c9e6e04a4" providerId="ADAL" clId="{23E1F5F8-91F6-4053-9815-FE5AED3B7BBF}" dt="2023-05-10T05:45:52.921" v="1032" actId="164"/>
          <ac:cxnSpMkLst>
            <pc:docMk/>
            <pc:sldMk cId="2435763216" sldId="430"/>
            <ac:cxnSpMk id="8" creationId="{AEEA553E-314B-9863-1785-54F5129D657A}"/>
          </ac:cxnSpMkLst>
        </pc:cxnChg>
        <pc:cxnChg chg="add mod">
          <ac:chgData name="조홍근" userId="b845d81d-7078-4c22-98c7-812c9e6e04a4" providerId="ADAL" clId="{23E1F5F8-91F6-4053-9815-FE5AED3B7BBF}" dt="2023-05-10T05:45:52.921" v="1032" actId="164"/>
          <ac:cxnSpMkLst>
            <pc:docMk/>
            <pc:sldMk cId="2435763216" sldId="430"/>
            <ac:cxnSpMk id="9" creationId="{2720BCF4-C3F2-234B-5846-E77C8B80A103}"/>
          </ac:cxnSpMkLst>
        </pc:cxnChg>
        <pc:cxnChg chg="add mod">
          <ac:chgData name="조홍근" userId="b845d81d-7078-4c22-98c7-812c9e6e04a4" providerId="ADAL" clId="{23E1F5F8-91F6-4053-9815-FE5AED3B7BBF}" dt="2023-05-10T05:45:04.850" v="1022" actId="1582"/>
          <ac:cxnSpMkLst>
            <pc:docMk/>
            <pc:sldMk cId="2435763216" sldId="430"/>
            <ac:cxnSpMk id="20" creationId="{575CA8A2-FBB9-9F7C-F23B-D4992219BC23}"/>
          </ac:cxnSpMkLst>
        </pc:cxnChg>
        <pc:cxnChg chg="add mod">
          <ac:chgData name="조홍근" userId="b845d81d-7078-4c22-98c7-812c9e6e04a4" providerId="ADAL" clId="{23E1F5F8-91F6-4053-9815-FE5AED3B7BBF}" dt="2023-05-10T05:45:04.850" v="1022" actId="1582"/>
          <ac:cxnSpMkLst>
            <pc:docMk/>
            <pc:sldMk cId="2435763216" sldId="430"/>
            <ac:cxnSpMk id="21" creationId="{E21E3BD0-DDC8-0912-4CED-1D4E55B0E78D}"/>
          </ac:cxnSpMkLst>
        </pc:cxnChg>
        <pc:cxnChg chg="add mod">
          <ac:chgData name="조홍근" userId="b845d81d-7078-4c22-98c7-812c9e6e04a4" providerId="ADAL" clId="{23E1F5F8-91F6-4053-9815-FE5AED3B7BBF}" dt="2023-05-10T05:45:04.850" v="1022" actId="1582"/>
          <ac:cxnSpMkLst>
            <pc:docMk/>
            <pc:sldMk cId="2435763216" sldId="430"/>
            <ac:cxnSpMk id="23" creationId="{0533DE98-C4BD-8848-3782-B446A10C9D2A}"/>
          </ac:cxnSpMkLst>
        </pc:cxnChg>
        <pc:cxnChg chg="mod">
          <ac:chgData name="조홍근" userId="b845d81d-7078-4c22-98c7-812c9e6e04a4" providerId="ADAL" clId="{23E1F5F8-91F6-4053-9815-FE5AED3B7BBF}" dt="2023-05-10T05:55:05.356" v="1415" actId="404"/>
          <ac:cxnSpMkLst>
            <pc:docMk/>
            <pc:sldMk cId="2435763216" sldId="430"/>
            <ac:cxnSpMk id="30" creationId="{C1B42322-06F5-7381-816A-39F1A5A3DAA7}"/>
          </ac:cxnSpMkLst>
        </pc:cxnChg>
        <pc:cxnChg chg="mod">
          <ac:chgData name="조홍근" userId="b845d81d-7078-4c22-98c7-812c9e6e04a4" providerId="ADAL" clId="{23E1F5F8-91F6-4053-9815-FE5AED3B7BBF}" dt="2023-05-10T05:55:05.356" v="1415" actId="404"/>
          <ac:cxnSpMkLst>
            <pc:docMk/>
            <pc:sldMk cId="2435763216" sldId="430"/>
            <ac:cxnSpMk id="31" creationId="{5920B0B9-492E-358E-BABD-80BEBEEA8BD7}"/>
          </ac:cxnSpMkLst>
        </pc:cxnChg>
        <pc:cxnChg chg="mod">
          <ac:chgData name="조홍근" userId="b845d81d-7078-4c22-98c7-812c9e6e04a4" providerId="ADAL" clId="{23E1F5F8-91F6-4053-9815-FE5AED3B7BBF}" dt="2023-05-10T05:55:05.356" v="1415" actId="404"/>
          <ac:cxnSpMkLst>
            <pc:docMk/>
            <pc:sldMk cId="2435763216" sldId="430"/>
            <ac:cxnSpMk id="41" creationId="{9955B56F-D7D3-1BD9-D3BA-7E27618F1FBB}"/>
          </ac:cxnSpMkLst>
        </pc:cxnChg>
        <pc:cxnChg chg="mod">
          <ac:chgData name="조홍근" userId="b845d81d-7078-4c22-98c7-812c9e6e04a4" providerId="ADAL" clId="{23E1F5F8-91F6-4053-9815-FE5AED3B7BBF}" dt="2023-05-10T05:55:25.209" v="1425" actId="20577"/>
          <ac:cxnSpMkLst>
            <pc:docMk/>
            <pc:sldMk cId="2435763216" sldId="430"/>
            <ac:cxnSpMk id="45" creationId="{28194C4C-6DE5-8161-6FA6-DB14DCF94714}"/>
          </ac:cxnSpMkLst>
        </pc:cxnChg>
        <pc:cxnChg chg="mod">
          <ac:chgData name="조홍근" userId="b845d81d-7078-4c22-98c7-812c9e6e04a4" providerId="ADAL" clId="{23E1F5F8-91F6-4053-9815-FE5AED3B7BBF}" dt="2023-05-10T05:55:25.209" v="1425" actId="20577"/>
          <ac:cxnSpMkLst>
            <pc:docMk/>
            <pc:sldMk cId="2435763216" sldId="430"/>
            <ac:cxnSpMk id="46" creationId="{3CF6D711-3DAA-D59C-B02D-03D1FB492EC6}"/>
          </ac:cxnSpMkLst>
        </pc:cxnChg>
        <pc:cxnChg chg="mod">
          <ac:chgData name="조홍근" userId="b845d81d-7078-4c22-98c7-812c9e6e04a4" providerId="ADAL" clId="{23E1F5F8-91F6-4053-9815-FE5AED3B7BBF}" dt="2023-05-10T05:55:25.209" v="1425" actId="20577"/>
          <ac:cxnSpMkLst>
            <pc:docMk/>
            <pc:sldMk cId="2435763216" sldId="430"/>
            <ac:cxnSpMk id="56" creationId="{874C0D62-D96B-5491-318B-9167C0D3D780}"/>
          </ac:cxnSpMkLst>
        </pc:cxnChg>
        <pc:cxnChg chg="mod">
          <ac:chgData name="조홍근" userId="b845d81d-7078-4c22-98c7-812c9e6e04a4" providerId="ADAL" clId="{23E1F5F8-91F6-4053-9815-FE5AED3B7BBF}" dt="2023-05-10T05:55:20.743" v="1421" actId="20577"/>
          <ac:cxnSpMkLst>
            <pc:docMk/>
            <pc:sldMk cId="2435763216" sldId="430"/>
            <ac:cxnSpMk id="60" creationId="{3F1279BD-A99C-0590-079A-AA59AAE35149}"/>
          </ac:cxnSpMkLst>
        </pc:cxnChg>
        <pc:cxnChg chg="mod">
          <ac:chgData name="조홍근" userId="b845d81d-7078-4c22-98c7-812c9e6e04a4" providerId="ADAL" clId="{23E1F5F8-91F6-4053-9815-FE5AED3B7BBF}" dt="2023-05-10T05:55:20.743" v="1421" actId="20577"/>
          <ac:cxnSpMkLst>
            <pc:docMk/>
            <pc:sldMk cId="2435763216" sldId="430"/>
            <ac:cxnSpMk id="61" creationId="{DE7447FA-9AD7-5408-7656-5844FB60541F}"/>
          </ac:cxnSpMkLst>
        </pc:cxnChg>
        <pc:cxnChg chg="mod">
          <ac:chgData name="조홍근" userId="b845d81d-7078-4c22-98c7-812c9e6e04a4" providerId="ADAL" clId="{23E1F5F8-91F6-4053-9815-FE5AED3B7BBF}" dt="2023-05-10T05:55:20.743" v="1421" actId="20577"/>
          <ac:cxnSpMkLst>
            <pc:docMk/>
            <pc:sldMk cId="2435763216" sldId="430"/>
            <ac:cxnSpMk id="71" creationId="{ACCBC876-0C67-4035-F906-32AF56E73D0F}"/>
          </ac:cxnSpMkLst>
        </pc:cxnChg>
      </pc:sldChg>
      <pc:sldChg chg="addSp delSp modSp add mod">
        <pc:chgData name="조홍근" userId="b845d81d-7078-4c22-98c7-812c9e6e04a4" providerId="ADAL" clId="{23E1F5F8-91F6-4053-9815-FE5AED3B7BBF}" dt="2023-05-10T05:54:07.491" v="1370" actId="1076"/>
        <pc:sldMkLst>
          <pc:docMk/>
          <pc:sldMk cId="1523927572" sldId="431"/>
        </pc:sldMkLst>
        <pc:spChg chg="mod">
          <ac:chgData name="조홍근" userId="b845d81d-7078-4c22-98c7-812c9e6e04a4" providerId="ADAL" clId="{23E1F5F8-91F6-4053-9815-FE5AED3B7BBF}" dt="2023-05-10T05:51:22.868" v="1258" actId="20577"/>
          <ac:spMkLst>
            <pc:docMk/>
            <pc:sldMk cId="1523927572" sldId="431"/>
            <ac:spMk id="4" creationId="{FDB7F16B-8489-540B-56BA-F75815C7DB14}"/>
          </ac:spMkLst>
        </pc:spChg>
        <pc:spChg chg="add del">
          <ac:chgData name="조홍근" userId="b845d81d-7078-4c22-98c7-812c9e6e04a4" providerId="ADAL" clId="{23E1F5F8-91F6-4053-9815-FE5AED3B7BBF}" dt="2023-05-10T05:49:15.930" v="1188" actId="11529"/>
          <ac:spMkLst>
            <pc:docMk/>
            <pc:sldMk cId="1523927572" sldId="431"/>
            <ac:spMk id="10" creationId="{E04DCDD4-868E-8EDA-87BF-F7EC48815FA9}"/>
          </ac:spMkLst>
        </pc:spChg>
        <pc:spChg chg="add mod">
          <ac:chgData name="조홍근" userId="b845d81d-7078-4c22-98c7-812c9e6e04a4" providerId="ADAL" clId="{23E1F5F8-91F6-4053-9815-FE5AED3B7BBF}" dt="2023-05-10T05:54:04.985" v="1369" actId="164"/>
          <ac:spMkLst>
            <pc:docMk/>
            <pc:sldMk cId="1523927572" sldId="431"/>
            <ac:spMk id="11" creationId="{FE1284C9-29F2-643C-7CAF-D97157C1B543}"/>
          </ac:spMkLst>
        </pc:spChg>
        <pc:spChg chg="add del mod">
          <ac:chgData name="조홍근" userId="b845d81d-7078-4c22-98c7-812c9e6e04a4" providerId="ADAL" clId="{23E1F5F8-91F6-4053-9815-FE5AED3B7BBF}" dt="2023-05-10T05:50:14.563" v="1213" actId="478"/>
          <ac:spMkLst>
            <pc:docMk/>
            <pc:sldMk cId="1523927572" sldId="431"/>
            <ac:spMk id="13" creationId="{265E79AB-E2D7-2951-008A-FA5F942B90CD}"/>
          </ac:spMkLst>
        </pc:spChg>
        <pc:spChg chg="add mod">
          <ac:chgData name="조홍근" userId="b845d81d-7078-4c22-98c7-812c9e6e04a4" providerId="ADAL" clId="{23E1F5F8-91F6-4053-9815-FE5AED3B7BBF}" dt="2023-05-10T05:54:04.985" v="1369" actId="164"/>
          <ac:spMkLst>
            <pc:docMk/>
            <pc:sldMk cId="1523927572" sldId="431"/>
            <ac:spMk id="14" creationId="{8CFF875A-943E-E2A2-74CA-C944580035B5}"/>
          </ac:spMkLst>
        </pc:spChg>
        <pc:spChg chg="add del mod">
          <ac:chgData name="조홍근" userId="b845d81d-7078-4c22-98c7-812c9e6e04a4" providerId="ADAL" clId="{23E1F5F8-91F6-4053-9815-FE5AED3B7BBF}" dt="2023-05-10T05:50:13.868" v="1212" actId="478"/>
          <ac:spMkLst>
            <pc:docMk/>
            <pc:sldMk cId="1523927572" sldId="431"/>
            <ac:spMk id="15" creationId="{D4B7ED18-859D-C9B1-4323-B549E086B7C5}"/>
          </ac:spMkLst>
        </pc:spChg>
        <pc:spChg chg="add mod">
          <ac:chgData name="조홍근" userId="b845d81d-7078-4c22-98c7-812c9e6e04a4" providerId="ADAL" clId="{23E1F5F8-91F6-4053-9815-FE5AED3B7BBF}" dt="2023-05-10T05:54:04.985" v="1369" actId="164"/>
          <ac:spMkLst>
            <pc:docMk/>
            <pc:sldMk cId="1523927572" sldId="431"/>
            <ac:spMk id="16" creationId="{7281EF60-5F6D-98AA-5B2B-A38DB2DAE131}"/>
          </ac:spMkLst>
        </pc:spChg>
        <pc:spChg chg="add mod">
          <ac:chgData name="조홍근" userId="b845d81d-7078-4c22-98c7-812c9e6e04a4" providerId="ADAL" clId="{23E1F5F8-91F6-4053-9815-FE5AED3B7BBF}" dt="2023-05-10T05:54:04.985" v="1369" actId="164"/>
          <ac:spMkLst>
            <pc:docMk/>
            <pc:sldMk cId="1523927572" sldId="431"/>
            <ac:spMk id="17" creationId="{099B5EAD-E09F-3BE0-A991-A3B39177B40A}"/>
          </ac:spMkLst>
        </pc:spChg>
        <pc:spChg chg="add mod">
          <ac:chgData name="조홍근" userId="b845d81d-7078-4c22-98c7-812c9e6e04a4" providerId="ADAL" clId="{23E1F5F8-91F6-4053-9815-FE5AED3B7BBF}" dt="2023-05-10T05:54:04.985" v="1369" actId="164"/>
          <ac:spMkLst>
            <pc:docMk/>
            <pc:sldMk cId="1523927572" sldId="431"/>
            <ac:spMk id="18" creationId="{9F46142F-F14B-2B03-9B5E-BFADC9BC57C0}"/>
          </ac:spMkLst>
        </pc:spChg>
        <pc:spChg chg="add mod">
          <ac:chgData name="조홍근" userId="b845d81d-7078-4c22-98c7-812c9e6e04a4" providerId="ADAL" clId="{23E1F5F8-91F6-4053-9815-FE5AED3B7BBF}" dt="2023-05-10T05:54:04.985" v="1369" actId="164"/>
          <ac:spMkLst>
            <pc:docMk/>
            <pc:sldMk cId="1523927572" sldId="431"/>
            <ac:spMk id="19" creationId="{0F819C08-49BB-F579-3B25-19DE56631FA0}"/>
          </ac:spMkLst>
        </pc:spChg>
        <pc:spChg chg="add mod">
          <ac:chgData name="조홍근" userId="b845d81d-7078-4c22-98c7-812c9e6e04a4" providerId="ADAL" clId="{23E1F5F8-91F6-4053-9815-FE5AED3B7BBF}" dt="2023-05-10T05:54:04.985" v="1369" actId="164"/>
          <ac:spMkLst>
            <pc:docMk/>
            <pc:sldMk cId="1523927572" sldId="431"/>
            <ac:spMk id="20" creationId="{F3B20465-3500-8B59-E5DF-C6B98156F847}"/>
          </ac:spMkLst>
        </pc:spChg>
        <pc:spChg chg="add mod">
          <ac:chgData name="조홍근" userId="b845d81d-7078-4c22-98c7-812c9e6e04a4" providerId="ADAL" clId="{23E1F5F8-91F6-4053-9815-FE5AED3B7BBF}" dt="2023-05-10T05:54:04.985" v="1369" actId="164"/>
          <ac:spMkLst>
            <pc:docMk/>
            <pc:sldMk cId="1523927572" sldId="431"/>
            <ac:spMk id="21" creationId="{D8B524ED-1104-63AE-FEAF-AA7B014F8101}"/>
          </ac:spMkLst>
        </pc:spChg>
        <pc:spChg chg="add mod">
          <ac:chgData name="조홍근" userId="b845d81d-7078-4c22-98c7-812c9e6e04a4" providerId="ADAL" clId="{23E1F5F8-91F6-4053-9815-FE5AED3B7BBF}" dt="2023-05-10T05:54:04.985" v="1369" actId="164"/>
          <ac:spMkLst>
            <pc:docMk/>
            <pc:sldMk cId="1523927572" sldId="431"/>
            <ac:spMk id="23" creationId="{BC09D123-00BF-FB96-FFAC-554F6AB0D986}"/>
          </ac:spMkLst>
        </pc:spChg>
        <pc:spChg chg="add mod">
          <ac:chgData name="조홍근" userId="b845d81d-7078-4c22-98c7-812c9e6e04a4" providerId="ADAL" clId="{23E1F5F8-91F6-4053-9815-FE5AED3B7BBF}" dt="2023-05-10T05:54:04.985" v="1369" actId="164"/>
          <ac:spMkLst>
            <pc:docMk/>
            <pc:sldMk cId="1523927572" sldId="431"/>
            <ac:spMk id="26" creationId="{82A76361-F50A-F7BF-4B49-B5EF0CB038B7}"/>
          </ac:spMkLst>
        </pc:spChg>
        <pc:spChg chg="add mod">
          <ac:chgData name="조홍근" userId="b845d81d-7078-4c22-98c7-812c9e6e04a4" providerId="ADAL" clId="{23E1F5F8-91F6-4053-9815-FE5AED3B7BBF}" dt="2023-05-10T05:54:04.985" v="1369" actId="164"/>
          <ac:spMkLst>
            <pc:docMk/>
            <pc:sldMk cId="1523927572" sldId="431"/>
            <ac:spMk id="27" creationId="{A7B84034-11FD-FD69-F796-7142500FDDA0}"/>
          </ac:spMkLst>
        </pc:spChg>
        <pc:grpChg chg="add mod">
          <ac:chgData name="조홍근" userId="b845d81d-7078-4c22-98c7-812c9e6e04a4" providerId="ADAL" clId="{23E1F5F8-91F6-4053-9815-FE5AED3B7BBF}" dt="2023-05-10T05:54:07.491" v="1370" actId="1076"/>
          <ac:grpSpMkLst>
            <pc:docMk/>
            <pc:sldMk cId="1523927572" sldId="431"/>
            <ac:grpSpMk id="28" creationId="{6E18DFCA-6560-D974-E0CC-E1A71E7A2A90}"/>
          </ac:grpSpMkLst>
        </pc:grpChg>
        <pc:cxnChg chg="add mod">
          <ac:chgData name="조홍근" userId="b845d81d-7078-4c22-98c7-812c9e6e04a4" providerId="ADAL" clId="{23E1F5F8-91F6-4053-9815-FE5AED3B7BBF}" dt="2023-05-10T05:54:04.985" v="1369" actId="164"/>
          <ac:cxnSpMkLst>
            <pc:docMk/>
            <pc:sldMk cId="1523927572" sldId="431"/>
            <ac:cxnSpMk id="5" creationId="{054BE07A-7F7D-9051-4FF5-4EFCC0C21E3C}"/>
          </ac:cxnSpMkLst>
        </pc:cxnChg>
        <pc:cxnChg chg="add mod">
          <ac:chgData name="조홍근" userId="b845d81d-7078-4c22-98c7-812c9e6e04a4" providerId="ADAL" clId="{23E1F5F8-91F6-4053-9815-FE5AED3B7BBF}" dt="2023-05-10T05:54:04.985" v="1369" actId="164"/>
          <ac:cxnSpMkLst>
            <pc:docMk/>
            <pc:sldMk cId="1523927572" sldId="431"/>
            <ac:cxnSpMk id="6" creationId="{6E59F988-8F7D-3A12-E9ED-EA10D1A44363}"/>
          </ac:cxnSpMkLst>
        </pc:cxnChg>
        <pc:cxnChg chg="add mod">
          <ac:chgData name="조홍근" userId="b845d81d-7078-4c22-98c7-812c9e6e04a4" providerId="ADAL" clId="{23E1F5F8-91F6-4053-9815-FE5AED3B7BBF}" dt="2023-05-10T05:54:04.985" v="1369" actId="164"/>
          <ac:cxnSpMkLst>
            <pc:docMk/>
            <pc:sldMk cId="1523927572" sldId="431"/>
            <ac:cxnSpMk id="25" creationId="{F640A2E9-BD82-FE08-E88E-47697B9FEC98}"/>
          </ac:cxnSpMkLst>
        </pc:cxnChg>
      </pc:sldChg>
      <pc:sldChg chg="addSp delSp modSp add mod">
        <pc:chgData name="조홍근" userId="b845d81d-7078-4c22-98c7-812c9e6e04a4" providerId="ADAL" clId="{23E1F5F8-91F6-4053-9815-FE5AED3B7BBF}" dt="2023-05-10T08:44:26.129" v="1794" actId="1076"/>
        <pc:sldMkLst>
          <pc:docMk/>
          <pc:sldMk cId="529570421" sldId="432"/>
        </pc:sldMkLst>
        <pc:spChg chg="mod">
          <ac:chgData name="조홍근" userId="b845d81d-7078-4c22-98c7-812c9e6e04a4" providerId="ADAL" clId="{23E1F5F8-91F6-4053-9815-FE5AED3B7BBF}" dt="2023-05-10T08:41:33.780" v="1446" actId="20577"/>
          <ac:spMkLst>
            <pc:docMk/>
            <pc:sldMk cId="529570421" sldId="432"/>
            <ac:spMk id="2" creationId="{3C2AA6BE-10B9-A8C6-4D42-C9BB96EFE5A6}"/>
          </ac:spMkLst>
        </pc:spChg>
        <pc:spChg chg="mod">
          <ac:chgData name="조홍근" userId="b845d81d-7078-4c22-98c7-812c9e6e04a4" providerId="ADAL" clId="{23E1F5F8-91F6-4053-9815-FE5AED3B7BBF}" dt="2023-05-10T08:43:43.612" v="1790" actId="20577"/>
          <ac:spMkLst>
            <pc:docMk/>
            <pc:sldMk cId="529570421" sldId="432"/>
            <ac:spMk id="4" creationId="{FDB7F16B-8489-540B-56BA-F75815C7DB14}"/>
          </ac:spMkLst>
        </pc:spChg>
        <pc:spChg chg="del">
          <ac:chgData name="조홍근" userId="b845d81d-7078-4c22-98c7-812c9e6e04a4" providerId="ADAL" clId="{23E1F5F8-91F6-4053-9815-FE5AED3B7BBF}" dt="2023-05-10T08:43:46.678" v="1791" actId="478"/>
          <ac:spMkLst>
            <pc:docMk/>
            <pc:sldMk cId="529570421" sldId="432"/>
            <ac:spMk id="16" creationId="{D76FB42F-ED52-9746-0813-8E83C63FBA99}"/>
          </ac:spMkLst>
        </pc:spChg>
        <pc:spChg chg="del">
          <ac:chgData name="조홍근" userId="b845d81d-7078-4c22-98c7-812c9e6e04a4" providerId="ADAL" clId="{23E1F5F8-91F6-4053-9815-FE5AED3B7BBF}" dt="2023-05-10T08:43:46.678" v="1791" actId="478"/>
          <ac:spMkLst>
            <pc:docMk/>
            <pc:sldMk cId="529570421" sldId="432"/>
            <ac:spMk id="17" creationId="{592EBF23-1DE5-218E-36C7-14BA0A10DA4C}"/>
          </ac:spMkLst>
        </pc:spChg>
        <pc:spChg chg="del">
          <ac:chgData name="조홍근" userId="b845d81d-7078-4c22-98c7-812c9e6e04a4" providerId="ADAL" clId="{23E1F5F8-91F6-4053-9815-FE5AED3B7BBF}" dt="2023-05-10T08:43:46.678" v="1791" actId="478"/>
          <ac:spMkLst>
            <pc:docMk/>
            <pc:sldMk cId="529570421" sldId="432"/>
            <ac:spMk id="18" creationId="{6184A9FC-4B88-AA5D-FA2C-46FA58A771DB}"/>
          </ac:spMkLst>
        </pc:spChg>
        <pc:grpChg chg="del">
          <ac:chgData name="조홍근" userId="b845d81d-7078-4c22-98c7-812c9e6e04a4" providerId="ADAL" clId="{23E1F5F8-91F6-4053-9815-FE5AED3B7BBF}" dt="2023-05-10T08:43:46.678" v="1791" actId="478"/>
          <ac:grpSpMkLst>
            <pc:docMk/>
            <pc:sldMk cId="529570421" sldId="432"/>
            <ac:grpSpMk id="28" creationId="{32E8F385-83E3-B0B6-96C3-B55D8A6BD77F}"/>
          </ac:grpSpMkLst>
        </pc:grpChg>
        <pc:grpChg chg="del">
          <ac:chgData name="조홍근" userId="b845d81d-7078-4c22-98c7-812c9e6e04a4" providerId="ADAL" clId="{23E1F5F8-91F6-4053-9815-FE5AED3B7BBF}" dt="2023-05-10T08:43:46.678" v="1791" actId="478"/>
          <ac:grpSpMkLst>
            <pc:docMk/>
            <pc:sldMk cId="529570421" sldId="432"/>
            <ac:grpSpMk id="29" creationId="{77915987-C42E-9C53-7BDF-E99EBD7372A9}"/>
          </ac:grpSpMkLst>
        </pc:grpChg>
        <pc:grpChg chg="del">
          <ac:chgData name="조홍근" userId="b845d81d-7078-4c22-98c7-812c9e6e04a4" providerId="ADAL" clId="{23E1F5F8-91F6-4053-9815-FE5AED3B7BBF}" dt="2023-05-10T08:43:46.678" v="1791" actId="478"/>
          <ac:grpSpMkLst>
            <pc:docMk/>
            <pc:sldMk cId="529570421" sldId="432"/>
            <ac:grpSpMk id="44" creationId="{978C8A25-283F-588B-C20D-07913BA23F2E}"/>
          </ac:grpSpMkLst>
        </pc:grpChg>
        <pc:grpChg chg="del">
          <ac:chgData name="조홍근" userId="b845d81d-7078-4c22-98c7-812c9e6e04a4" providerId="ADAL" clId="{23E1F5F8-91F6-4053-9815-FE5AED3B7BBF}" dt="2023-05-10T08:43:46.678" v="1791" actId="478"/>
          <ac:grpSpMkLst>
            <pc:docMk/>
            <pc:sldMk cId="529570421" sldId="432"/>
            <ac:grpSpMk id="59" creationId="{0E7B3D45-4170-1DFA-B0B0-D32B722E3EC0}"/>
          </ac:grpSpMkLst>
        </pc:grpChg>
        <pc:picChg chg="add mod">
          <ac:chgData name="조홍근" userId="b845d81d-7078-4c22-98c7-812c9e6e04a4" providerId="ADAL" clId="{23E1F5F8-91F6-4053-9815-FE5AED3B7BBF}" dt="2023-05-10T08:44:26.129" v="1794" actId="1076"/>
          <ac:picMkLst>
            <pc:docMk/>
            <pc:sldMk cId="529570421" sldId="432"/>
            <ac:picMk id="5" creationId="{D7FBF6B7-A02A-E0D7-0F0C-27DE9E6FAA50}"/>
          </ac:picMkLst>
        </pc:picChg>
        <pc:cxnChg chg="del">
          <ac:chgData name="조홍근" userId="b845d81d-7078-4c22-98c7-812c9e6e04a4" providerId="ADAL" clId="{23E1F5F8-91F6-4053-9815-FE5AED3B7BBF}" dt="2023-05-10T08:43:46.678" v="1791" actId="478"/>
          <ac:cxnSpMkLst>
            <pc:docMk/>
            <pc:sldMk cId="529570421" sldId="432"/>
            <ac:cxnSpMk id="20" creationId="{575CA8A2-FBB9-9F7C-F23B-D4992219BC23}"/>
          </ac:cxnSpMkLst>
        </pc:cxnChg>
        <pc:cxnChg chg="del">
          <ac:chgData name="조홍근" userId="b845d81d-7078-4c22-98c7-812c9e6e04a4" providerId="ADAL" clId="{23E1F5F8-91F6-4053-9815-FE5AED3B7BBF}" dt="2023-05-10T08:43:46.678" v="1791" actId="478"/>
          <ac:cxnSpMkLst>
            <pc:docMk/>
            <pc:sldMk cId="529570421" sldId="432"/>
            <ac:cxnSpMk id="21" creationId="{E21E3BD0-DDC8-0912-4CED-1D4E55B0E78D}"/>
          </ac:cxnSpMkLst>
        </pc:cxnChg>
        <pc:cxnChg chg="del mod">
          <ac:chgData name="조홍근" userId="b845d81d-7078-4c22-98c7-812c9e6e04a4" providerId="ADAL" clId="{23E1F5F8-91F6-4053-9815-FE5AED3B7BBF}" dt="2023-05-10T08:43:46.678" v="1791" actId="478"/>
          <ac:cxnSpMkLst>
            <pc:docMk/>
            <pc:sldMk cId="529570421" sldId="432"/>
            <ac:cxnSpMk id="23" creationId="{0533DE98-C4BD-8848-3782-B446A10C9D2A}"/>
          </ac:cxnSpMkLst>
        </pc:cxnChg>
      </pc:sldChg>
      <pc:sldChg chg="addSp modSp add mod">
        <pc:chgData name="조홍근" userId="b845d81d-7078-4c22-98c7-812c9e6e04a4" providerId="ADAL" clId="{23E1F5F8-91F6-4053-9815-FE5AED3B7BBF}" dt="2023-05-10T08:45:04.130" v="1803" actId="1035"/>
        <pc:sldMkLst>
          <pc:docMk/>
          <pc:sldMk cId="434603418" sldId="433"/>
        </pc:sldMkLst>
        <pc:picChg chg="add mod">
          <ac:chgData name="조홍근" userId="b845d81d-7078-4c22-98c7-812c9e6e04a4" providerId="ADAL" clId="{23E1F5F8-91F6-4053-9815-FE5AED3B7BBF}" dt="2023-05-10T08:45:04.130" v="1803" actId="1035"/>
          <ac:picMkLst>
            <pc:docMk/>
            <pc:sldMk cId="434603418" sldId="433"/>
            <ac:picMk id="6" creationId="{244B5641-9134-2D10-8024-C9EC006DA93F}"/>
          </ac:picMkLst>
        </pc:picChg>
      </pc:sldChg>
      <pc:sldChg chg="addSp modSp add mod">
        <pc:chgData name="조홍근" userId="b845d81d-7078-4c22-98c7-812c9e6e04a4" providerId="ADAL" clId="{23E1F5F8-91F6-4053-9815-FE5AED3B7BBF}" dt="2023-05-10T08:46:28.210" v="1821" actId="1036"/>
        <pc:sldMkLst>
          <pc:docMk/>
          <pc:sldMk cId="1747180488" sldId="434"/>
        </pc:sldMkLst>
        <pc:picChg chg="add mod">
          <ac:chgData name="조홍근" userId="b845d81d-7078-4c22-98c7-812c9e6e04a4" providerId="ADAL" clId="{23E1F5F8-91F6-4053-9815-FE5AED3B7BBF}" dt="2023-05-10T08:46:28.210" v="1821" actId="1036"/>
          <ac:picMkLst>
            <pc:docMk/>
            <pc:sldMk cId="1747180488" sldId="434"/>
            <ac:picMk id="6" creationId="{6363C702-425A-CEAE-D319-1AA7D8C5F500}"/>
          </ac:picMkLst>
        </pc:picChg>
      </pc:sldChg>
      <pc:sldChg chg="modSp add mod">
        <pc:chgData name="조홍근" userId="b845d81d-7078-4c22-98c7-812c9e6e04a4" providerId="ADAL" clId="{23E1F5F8-91F6-4053-9815-FE5AED3B7BBF}" dt="2023-05-10T10:04:52.276" v="6365"/>
        <pc:sldMkLst>
          <pc:docMk/>
          <pc:sldMk cId="3776554391" sldId="435"/>
        </pc:sldMkLst>
        <pc:spChg chg="mod">
          <ac:chgData name="조홍근" userId="b845d81d-7078-4c22-98c7-812c9e6e04a4" providerId="ADAL" clId="{23E1F5F8-91F6-4053-9815-FE5AED3B7BBF}" dt="2023-05-10T10:04:52.276" v="6365"/>
          <ac:spMkLst>
            <pc:docMk/>
            <pc:sldMk cId="3776554391" sldId="435"/>
            <ac:spMk id="4" creationId="{FDB7F16B-8489-540B-56BA-F75815C7DB14}"/>
          </ac:spMkLst>
        </pc:spChg>
      </pc:sldChg>
      <pc:sldChg chg="add del">
        <pc:chgData name="조홍근" userId="b845d81d-7078-4c22-98c7-812c9e6e04a4" providerId="ADAL" clId="{23E1F5F8-91F6-4053-9815-FE5AED3B7BBF}" dt="2023-05-10T08:45:27.099" v="1809" actId="47"/>
        <pc:sldMkLst>
          <pc:docMk/>
          <pc:sldMk cId="3843319913" sldId="435"/>
        </pc:sldMkLst>
      </pc:sldChg>
      <pc:sldChg chg="modSp add mod">
        <pc:chgData name="조홍근" userId="b845d81d-7078-4c22-98c7-812c9e6e04a4" providerId="ADAL" clId="{23E1F5F8-91F6-4053-9815-FE5AED3B7BBF}" dt="2023-05-10T10:04:58.220" v="6367" actId="6549"/>
        <pc:sldMkLst>
          <pc:docMk/>
          <pc:sldMk cId="143007772" sldId="436"/>
        </pc:sldMkLst>
        <pc:spChg chg="mod">
          <ac:chgData name="조홍근" userId="b845d81d-7078-4c22-98c7-812c9e6e04a4" providerId="ADAL" clId="{23E1F5F8-91F6-4053-9815-FE5AED3B7BBF}" dt="2023-05-10T10:04:58.220" v="6367" actId="6549"/>
          <ac:spMkLst>
            <pc:docMk/>
            <pc:sldMk cId="143007772" sldId="436"/>
            <ac:spMk id="4" creationId="{FDB7F16B-8489-540B-56BA-F75815C7DB14}"/>
          </ac:spMkLst>
        </pc:spChg>
      </pc:sldChg>
      <pc:sldChg chg="addSp delSp modSp add mod modAnim">
        <pc:chgData name="조홍근" userId="b845d81d-7078-4c22-98c7-812c9e6e04a4" providerId="ADAL" clId="{23E1F5F8-91F6-4053-9815-FE5AED3B7BBF}" dt="2023-05-10T08:55:03.859" v="1963"/>
        <pc:sldMkLst>
          <pc:docMk/>
          <pc:sldMk cId="139709405" sldId="437"/>
        </pc:sldMkLst>
        <pc:spChg chg="mod">
          <ac:chgData name="조홍근" userId="b845d81d-7078-4c22-98c7-812c9e6e04a4" providerId="ADAL" clId="{23E1F5F8-91F6-4053-9815-FE5AED3B7BBF}" dt="2023-05-10T08:53:28.916" v="1889" actId="20577"/>
          <ac:spMkLst>
            <pc:docMk/>
            <pc:sldMk cId="139709405" sldId="437"/>
            <ac:spMk id="2" creationId="{3C2AA6BE-10B9-A8C6-4D42-C9BB96EFE5A6}"/>
          </ac:spMkLst>
        </pc:spChg>
        <pc:spChg chg="del">
          <ac:chgData name="조홍근" userId="b845d81d-7078-4c22-98c7-812c9e6e04a4" providerId="ADAL" clId="{23E1F5F8-91F6-4053-9815-FE5AED3B7BBF}" dt="2023-05-10T08:52:12.011" v="1841" actId="478"/>
          <ac:spMkLst>
            <pc:docMk/>
            <pc:sldMk cId="139709405" sldId="437"/>
            <ac:spMk id="4" creationId="{FDB7F16B-8489-540B-56BA-F75815C7DB14}"/>
          </ac:spMkLst>
        </pc:spChg>
        <pc:spChg chg="add del mod">
          <ac:chgData name="조홍근" userId="b845d81d-7078-4c22-98c7-812c9e6e04a4" providerId="ADAL" clId="{23E1F5F8-91F6-4053-9815-FE5AED3B7BBF}" dt="2023-05-10T08:52:19.050" v="1844" actId="21"/>
          <ac:spMkLst>
            <pc:docMk/>
            <pc:sldMk cId="139709405" sldId="437"/>
            <ac:spMk id="5" creationId="{6B7DD72D-68CF-41BB-1ACC-457CD955BB49}"/>
          </ac:spMkLst>
        </pc:spChg>
        <pc:spChg chg="add del mod">
          <ac:chgData name="조홍근" userId="b845d81d-7078-4c22-98c7-812c9e6e04a4" providerId="ADAL" clId="{23E1F5F8-91F6-4053-9815-FE5AED3B7BBF}" dt="2023-05-10T08:52:22.755" v="1846" actId="22"/>
          <ac:spMkLst>
            <pc:docMk/>
            <pc:sldMk cId="139709405" sldId="437"/>
            <ac:spMk id="8" creationId="{5C36E726-F88C-5407-670E-5222B9425D34}"/>
          </ac:spMkLst>
        </pc:spChg>
        <pc:spChg chg="add del mod">
          <ac:chgData name="조홍근" userId="b845d81d-7078-4c22-98c7-812c9e6e04a4" providerId="ADAL" clId="{23E1F5F8-91F6-4053-9815-FE5AED3B7BBF}" dt="2023-05-10T08:52:34.509" v="1850" actId="22"/>
          <ac:spMkLst>
            <pc:docMk/>
            <pc:sldMk cId="139709405" sldId="437"/>
            <ac:spMk id="12" creationId="{206FF997-A555-4D45-5FEC-16A327FDB1CB}"/>
          </ac:spMkLst>
        </pc:spChg>
        <pc:spChg chg="add del mod">
          <ac:chgData name="조홍근" userId="b845d81d-7078-4c22-98c7-812c9e6e04a4" providerId="ADAL" clId="{23E1F5F8-91F6-4053-9815-FE5AED3B7BBF}" dt="2023-05-10T08:52:52.161" v="1856" actId="21"/>
          <ac:spMkLst>
            <pc:docMk/>
            <pc:sldMk cId="139709405" sldId="437"/>
            <ac:spMk id="17" creationId="{35D1881E-68C5-FD5A-8C50-0FA520FAA9A5}"/>
          </ac:spMkLst>
        </pc:spChg>
        <pc:spChg chg="add del mod">
          <ac:chgData name="조홍근" userId="b845d81d-7078-4c22-98c7-812c9e6e04a4" providerId="ADAL" clId="{23E1F5F8-91F6-4053-9815-FE5AED3B7BBF}" dt="2023-05-10T08:53:06.131" v="1860" actId="478"/>
          <ac:spMkLst>
            <pc:docMk/>
            <pc:sldMk cId="139709405" sldId="437"/>
            <ac:spMk id="19" creationId="{F44E79BE-8D1C-090B-2324-F50A043DCAA2}"/>
          </ac:spMkLst>
        </pc:spChg>
        <pc:spChg chg="add mod">
          <ac:chgData name="조홍근" userId="b845d81d-7078-4c22-98c7-812c9e6e04a4" providerId="ADAL" clId="{23E1F5F8-91F6-4053-9815-FE5AED3B7BBF}" dt="2023-05-10T08:54:40.105" v="1958" actId="164"/>
          <ac:spMkLst>
            <pc:docMk/>
            <pc:sldMk cId="139709405" sldId="437"/>
            <ac:spMk id="22" creationId="{E37BD374-001F-4F18-FD5E-BAE664DA7E10}"/>
          </ac:spMkLst>
        </pc:spChg>
        <pc:spChg chg="add mod ord">
          <ac:chgData name="조홍근" userId="b845d81d-7078-4c22-98c7-812c9e6e04a4" providerId="ADAL" clId="{23E1F5F8-91F6-4053-9815-FE5AED3B7BBF}" dt="2023-05-10T08:54:51.708" v="1960" actId="1582"/>
          <ac:spMkLst>
            <pc:docMk/>
            <pc:sldMk cId="139709405" sldId="437"/>
            <ac:spMk id="23" creationId="{06C93A50-272B-7437-78B9-8D7E8C852CE4}"/>
          </ac:spMkLst>
        </pc:spChg>
        <pc:grpChg chg="add mod">
          <ac:chgData name="조홍근" userId="b845d81d-7078-4c22-98c7-812c9e6e04a4" providerId="ADAL" clId="{23E1F5F8-91F6-4053-9815-FE5AED3B7BBF}" dt="2023-05-10T08:54:40.105" v="1958" actId="164"/>
          <ac:grpSpMkLst>
            <pc:docMk/>
            <pc:sldMk cId="139709405" sldId="437"/>
            <ac:grpSpMk id="24" creationId="{1DF66EA3-0EF2-E0E3-1B7C-5101BE6193DB}"/>
          </ac:grpSpMkLst>
        </pc:grpChg>
        <pc:picChg chg="add del mod ord">
          <ac:chgData name="조홍근" userId="b845d81d-7078-4c22-98c7-812c9e6e04a4" providerId="ADAL" clId="{23E1F5F8-91F6-4053-9815-FE5AED3B7BBF}" dt="2023-05-10T08:52:18.966" v="1843" actId="22"/>
          <ac:picMkLst>
            <pc:docMk/>
            <pc:sldMk cId="139709405" sldId="437"/>
            <ac:picMk id="7" creationId="{45356ED1-956C-3ACB-CE1C-EF49AF94D370}"/>
          </ac:picMkLst>
        </pc:picChg>
        <pc:picChg chg="add del mod ord">
          <ac:chgData name="조홍근" userId="b845d81d-7078-4c22-98c7-812c9e6e04a4" providerId="ADAL" clId="{23E1F5F8-91F6-4053-9815-FE5AED3B7BBF}" dt="2023-05-10T08:52:23.832" v="1847" actId="21"/>
          <ac:picMkLst>
            <pc:docMk/>
            <pc:sldMk cId="139709405" sldId="437"/>
            <ac:picMk id="10" creationId="{61E57EC4-C274-649E-5AAF-D815892E40EA}"/>
          </ac:picMkLst>
        </pc:picChg>
        <pc:picChg chg="add mod">
          <ac:chgData name="조홍근" userId="b845d81d-7078-4c22-98c7-812c9e6e04a4" providerId="ADAL" clId="{23E1F5F8-91F6-4053-9815-FE5AED3B7BBF}" dt="2023-05-10T08:53:34.329" v="1892" actId="1076"/>
          <ac:picMkLst>
            <pc:docMk/>
            <pc:sldMk cId="139709405" sldId="437"/>
            <ac:picMk id="13" creationId="{D2067D03-F434-2366-1C3B-BE658C548A0F}"/>
          </ac:picMkLst>
        </pc:picChg>
        <pc:picChg chg="add del mod ord">
          <ac:chgData name="조홍근" userId="b845d81d-7078-4c22-98c7-812c9e6e04a4" providerId="ADAL" clId="{23E1F5F8-91F6-4053-9815-FE5AED3B7BBF}" dt="2023-05-10T08:52:53.098" v="1857" actId="21"/>
          <ac:picMkLst>
            <pc:docMk/>
            <pc:sldMk cId="139709405" sldId="437"/>
            <ac:picMk id="15" creationId="{993B7A02-EA21-5CA5-6DA0-3E424A00FB5F}"/>
          </ac:picMkLst>
        </pc:picChg>
        <pc:picChg chg="add mod">
          <ac:chgData name="조홍근" userId="b845d81d-7078-4c22-98c7-812c9e6e04a4" providerId="ADAL" clId="{23E1F5F8-91F6-4053-9815-FE5AED3B7BBF}" dt="2023-05-10T08:52:54.626" v="1859" actId="1076"/>
          <ac:picMkLst>
            <pc:docMk/>
            <pc:sldMk cId="139709405" sldId="437"/>
            <ac:picMk id="20" creationId="{2EB2A16A-F8B9-0ABF-87DA-D582949650B5}"/>
          </ac:picMkLst>
        </pc:picChg>
      </pc:sldChg>
      <pc:sldChg chg="addSp delSp modSp add mod delAnim modAnim">
        <pc:chgData name="조홍근" userId="b845d81d-7078-4c22-98c7-812c9e6e04a4" providerId="ADAL" clId="{23E1F5F8-91F6-4053-9815-FE5AED3B7BBF}" dt="2023-05-10T08:56:54.618" v="2005"/>
        <pc:sldMkLst>
          <pc:docMk/>
          <pc:sldMk cId="2136498650" sldId="438"/>
        </pc:sldMkLst>
        <pc:spChg chg="mod">
          <ac:chgData name="조홍근" userId="b845d81d-7078-4c22-98c7-812c9e6e04a4" providerId="ADAL" clId="{23E1F5F8-91F6-4053-9815-FE5AED3B7BBF}" dt="2023-05-10T08:55:30.616" v="1977" actId="20577"/>
          <ac:spMkLst>
            <pc:docMk/>
            <pc:sldMk cId="2136498650" sldId="438"/>
            <ac:spMk id="22" creationId="{E37BD374-001F-4F18-FD5E-BAE664DA7E10}"/>
          </ac:spMkLst>
        </pc:spChg>
        <pc:picChg chg="add mod">
          <ac:chgData name="조홍근" userId="b845d81d-7078-4c22-98c7-812c9e6e04a4" providerId="ADAL" clId="{23E1F5F8-91F6-4053-9815-FE5AED3B7BBF}" dt="2023-05-10T08:56:21.609" v="1992" actId="1076"/>
          <ac:picMkLst>
            <pc:docMk/>
            <pc:sldMk cId="2136498650" sldId="438"/>
            <ac:picMk id="4" creationId="{4F064E63-9885-9F0B-AF9F-D821366BC306}"/>
          </ac:picMkLst>
        </pc:picChg>
        <pc:picChg chg="add mod modCrop">
          <ac:chgData name="조홍근" userId="b845d81d-7078-4c22-98c7-812c9e6e04a4" providerId="ADAL" clId="{23E1F5F8-91F6-4053-9815-FE5AED3B7BBF}" dt="2023-05-10T08:56:25.394" v="1999" actId="1036"/>
          <ac:picMkLst>
            <pc:docMk/>
            <pc:sldMk cId="2136498650" sldId="438"/>
            <ac:picMk id="5" creationId="{1664D3C8-9404-D71F-3826-A004663AE4AF}"/>
          </ac:picMkLst>
        </pc:picChg>
        <pc:picChg chg="add mod modCrop">
          <ac:chgData name="조홍근" userId="b845d81d-7078-4c22-98c7-812c9e6e04a4" providerId="ADAL" clId="{23E1F5F8-91F6-4053-9815-FE5AED3B7BBF}" dt="2023-05-10T08:56:28.386" v="2002" actId="1036"/>
          <ac:picMkLst>
            <pc:docMk/>
            <pc:sldMk cId="2136498650" sldId="438"/>
            <ac:picMk id="6" creationId="{5A7D09D8-27D6-F338-226E-EA8DDF0F3C36}"/>
          </ac:picMkLst>
        </pc:picChg>
        <pc:picChg chg="del">
          <ac:chgData name="조홍근" userId="b845d81d-7078-4c22-98c7-812c9e6e04a4" providerId="ADAL" clId="{23E1F5F8-91F6-4053-9815-FE5AED3B7BBF}" dt="2023-05-10T08:55:44.479" v="1978" actId="478"/>
          <ac:picMkLst>
            <pc:docMk/>
            <pc:sldMk cId="2136498650" sldId="438"/>
            <ac:picMk id="13" creationId="{D2067D03-F434-2366-1C3B-BE658C548A0F}"/>
          </ac:picMkLst>
        </pc:picChg>
        <pc:picChg chg="del">
          <ac:chgData name="조홍근" userId="b845d81d-7078-4c22-98c7-812c9e6e04a4" providerId="ADAL" clId="{23E1F5F8-91F6-4053-9815-FE5AED3B7BBF}" dt="2023-05-10T08:55:44.901" v="1979" actId="478"/>
          <ac:picMkLst>
            <pc:docMk/>
            <pc:sldMk cId="2136498650" sldId="438"/>
            <ac:picMk id="20" creationId="{2EB2A16A-F8B9-0ABF-87DA-D582949650B5}"/>
          </ac:picMkLst>
        </pc:picChg>
      </pc:sldChg>
      <pc:sldChg chg="addSp delSp modSp add mod delAnim modAnim chgLayout">
        <pc:chgData name="조홍근" userId="b845d81d-7078-4c22-98c7-812c9e6e04a4" providerId="ADAL" clId="{23E1F5F8-91F6-4053-9815-FE5AED3B7BBF}" dt="2023-05-10T09:02:06.768" v="2520"/>
        <pc:sldMkLst>
          <pc:docMk/>
          <pc:sldMk cId="995151568" sldId="439"/>
        </pc:sldMkLst>
        <pc:spChg chg="mod ord">
          <ac:chgData name="조홍근" userId="b845d81d-7078-4c22-98c7-812c9e6e04a4" providerId="ADAL" clId="{23E1F5F8-91F6-4053-9815-FE5AED3B7BBF}" dt="2023-05-10T08:59:09.496" v="2026" actId="700"/>
          <ac:spMkLst>
            <pc:docMk/>
            <pc:sldMk cId="995151568" sldId="439"/>
            <ac:spMk id="2" creationId="{3C2AA6BE-10B9-A8C6-4D42-C9BB96EFE5A6}"/>
          </ac:spMkLst>
        </pc:spChg>
        <pc:spChg chg="add mod ord">
          <ac:chgData name="조홍근" userId="b845d81d-7078-4c22-98c7-812c9e6e04a4" providerId="ADAL" clId="{23E1F5F8-91F6-4053-9815-FE5AED3B7BBF}" dt="2023-05-10T09:01:43.287" v="2514" actId="20577"/>
          <ac:spMkLst>
            <pc:docMk/>
            <pc:sldMk cId="995151568" sldId="439"/>
            <ac:spMk id="3" creationId="{EE72E3AB-8249-9639-48D8-07CD692FEA85}"/>
          </ac:spMkLst>
        </pc:spChg>
        <pc:grpChg chg="del">
          <ac:chgData name="조홍근" userId="b845d81d-7078-4c22-98c7-812c9e6e04a4" providerId="ADAL" clId="{23E1F5F8-91F6-4053-9815-FE5AED3B7BBF}" dt="2023-05-10T08:59:06.291" v="2025" actId="478"/>
          <ac:grpSpMkLst>
            <pc:docMk/>
            <pc:sldMk cId="995151568" sldId="439"/>
            <ac:grpSpMk id="24" creationId="{1DF66EA3-0EF2-E0E3-1B7C-5101BE6193DB}"/>
          </ac:grpSpMkLst>
        </pc:grpChg>
        <pc:picChg chg="del">
          <ac:chgData name="조홍근" userId="b845d81d-7078-4c22-98c7-812c9e6e04a4" providerId="ADAL" clId="{23E1F5F8-91F6-4053-9815-FE5AED3B7BBF}" dt="2023-05-10T08:59:04.077" v="2022" actId="478"/>
          <ac:picMkLst>
            <pc:docMk/>
            <pc:sldMk cId="995151568" sldId="439"/>
            <ac:picMk id="4" creationId="{4F064E63-9885-9F0B-AF9F-D821366BC306}"/>
          </ac:picMkLst>
        </pc:picChg>
        <pc:picChg chg="del">
          <ac:chgData name="조홍근" userId="b845d81d-7078-4c22-98c7-812c9e6e04a4" providerId="ADAL" clId="{23E1F5F8-91F6-4053-9815-FE5AED3B7BBF}" dt="2023-05-10T08:59:04.944" v="2024" actId="478"/>
          <ac:picMkLst>
            <pc:docMk/>
            <pc:sldMk cId="995151568" sldId="439"/>
            <ac:picMk id="5" creationId="{1664D3C8-9404-D71F-3826-A004663AE4AF}"/>
          </ac:picMkLst>
        </pc:picChg>
        <pc:picChg chg="del">
          <ac:chgData name="조홍근" userId="b845d81d-7078-4c22-98c7-812c9e6e04a4" providerId="ADAL" clId="{23E1F5F8-91F6-4053-9815-FE5AED3B7BBF}" dt="2023-05-10T08:59:04.529" v="2023" actId="478"/>
          <ac:picMkLst>
            <pc:docMk/>
            <pc:sldMk cId="995151568" sldId="439"/>
            <ac:picMk id="6" creationId="{5A7D09D8-27D6-F338-226E-EA8DDF0F3C36}"/>
          </ac:picMkLst>
        </pc:picChg>
      </pc:sldChg>
      <pc:sldChg chg="addSp delSp modSp add mod">
        <pc:chgData name="조홍근" userId="b845d81d-7078-4c22-98c7-812c9e6e04a4" providerId="ADAL" clId="{23E1F5F8-91F6-4053-9815-FE5AED3B7BBF}" dt="2023-05-10T09:17:51.405" v="3227" actId="113"/>
        <pc:sldMkLst>
          <pc:docMk/>
          <pc:sldMk cId="2812236188" sldId="440"/>
        </pc:sldMkLst>
        <pc:spChg chg="mod">
          <ac:chgData name="조홍근" userId="b845d81d-7078-4c22-98c7-812c9e6e04a4" providerId="ADAL" clId="{23E1F5F8-91F6-4053-9815-FE5AED3B7BBF}" dt="2023-05-10T09:05:04.195" v="2566" actId="6549"/>
          <ac:spMkLst>
            <pc:docMk/>
            <pc:sldMk cId="2812236188" sldId="440"/>
            <ac:spMk id="2" creationId="{3C2AA6BE-10B9-A8C6-4D42-C9BB96EFE5A6}"/>
          </ac:spMkLst>
        </pc:spChg>
        <pc:spChg chg="mod">
          <ac:chgData name="조홍근" userId="b845d81d-7078-4c22-98c7-812c9e6e04a4" providerId="ADAL" clId="{23E1F5F8-91F6-4053-9815-FE5AED3B7BBF}" dt="2023-05-10T09:17:51.405" v="3227" actId="113"/>
          <ac:spMkLst>
            <pc:docMk/>
            <pc:sldMk cId="2812236188" sldId="440"/>
            <ac:spMk id="3" creationId="{EE72E3AB-8249-9639-48D8-07CD692FEA85}"/>
          </ac:spMkLst>
        </pc:spChg>
        <pc:picChg chg="add del">
          <ac:chgData name="조홍근" userId="b845d81d-7078-4c22-98c7-812c9e6e04a4" providerId="ADAL" clId="{23E1F5F8-91F6-4053-9815-FE5AED3B7BBF}" dt="2023-05-10T09:11:31.554" v="2914" actId="478"/>
          <ac:picMkLst>
            <pc:docMk/>
            <pc:sldMk cId="2812236188" sldId="440"/>
            <ac:picMk id="5" creationId="{56DFEDCC-064E-DC97-9013-3B1E0A15402E}"/>
          </ac:picMkLst>
        </pc:picChg>
        <pc:picChg chg="add del">
          <ac:chgData name="조홍근" userId="b845d81d-7078-4c22-98c7-812c9e6e04a4" providerId="ADAL" clId="{23E1F5F8-91F6-4053-9815-FE5AED3B7BBF}" dt="2023-05-10T09:11:30.178" v="2913" actId="478"/>
          <ac:picMkLst>
            <pc:docMk/>
            <pc:sldMk cId="2812236188" sldId="440"/>
            <ac:picMk id="7" creationId="{F4813255-BABC-04A3-9CE2-BB3459BA3402}"/>
          </ac:picMkLst>
        </pc:picChg>
        <pc:picChg chg="add mod">
          <ac:chgData name="조홍근" userId="b845d81d-7078-4c22-98c7-812c9e6e04a4" providerId="ADAL" clId="{23E1F5F8-91F6-4053-9815-FE5AED3B7BBF}" dt="2023-05-10T09:13:56.689" v="2939" actId="1076"/>
          <ac:picMkLst>
            <pc:docMk/>
            <pc:sldMk cId="2812236188" sldId="440"/>
            <ac:picMk id="9" creationId="{59D1A891-249A-71A6-F65A-F284EC82051B}"/>
          </ac:picMkLst>
        </pc:picChg>
        <pc:picChg chg="add del mod">
          <ac:chgData name="조홍근" userId="b845d81d-7078-4c22-98c7-812c9e6e04a4" providerId="ADAL" clId="{23E1F5F8-91F6-4053-9815-FE5AED3B7BBF}" dt="2023-05-10T09:13:58.914" v="2940" actId="21"/>
          <ac:picMkLst>
            <pc:docMk/>
            <pc:sldMk cId="2812236188" sldId="440"/>
            <ac:picMk id="11" creationId="{53130B7A-2E67-E9BC-07BE-FC256FF39EB5}"/>
          </ac:picMkLst>
        </pc:picChg>
        <pc:picChg chg="add del">
          <ac:chgData name="조홍근" userId="b845d81d-7078-4c22-98c7-812c9e6e04a4" providerId="ADAL" clId="{23E1F5F8-91F6-4053-9815-FE5AED3B7BBF}" dt="2023-05-10T09:13:00.467" v="2918" actId="22"/>
          <ac:picMkLst>
            <pc:docMk/>
            <pc:sldMk cId="2812236188" sldId="440"/>
            <ac:picMk id="13" creationId="{71B27695-D704-1188-A1D5-48E9168B12E1}"/>
          </ac:picMkLst>
        </pc:picChg>
        <pc:picChg chg="add del mod">
          <ac:chgData name="조홍근" userId="b845d81d-7078-4c22-98c7-812c9e6e04a4" providerId="ADAL" clId="{23E1F5F8-91F6-4053-9815-FE5AED3B7BBF}" dt="2023-05-10T09:13:58.914" v="2940" actId="21"/>
          <ac:picMkLst>
            <pc:docMk/>
            <pc:sldMk cId="2812236188" sldId="440"/>
            <ac:picMk id="15" creationId="{FB970D56-9883-9C83-A567-89462E43F3BD}"/>
          </ac:picMkLst>
        </pc:picChg>
        <pc:picChg chg="add del mod">
          <ac:chgData name="조홍근" userId="b845d81d-7078-4c22-98c7-812c9e6e04a4" providerId="ADAL" clId="{23E1F5F8-91F6-4053-9815-FE5AED3B7BBF}" dt="2023-05-10T09:13:58.914" v="2940" actId="21"/>
          <ac:picMkLst>
            <pc:docMk/>
            <pc:sldMk cId="2812236188" sldId="440"/>
            <ac:picMk id="17" creationId="{B3A3B0EC-40C3-03DE-6E09-9BA433FFE80D}"/>
          </ac:picMkLst>
        </pc:picChg>
        <pc:picChg chg="add del mod">
          <ac:chgData name="조홍근" userId="b845d81d-7078-4c22-98c7-812c9e6e04a4" providerId="ADAL" clId="{23E1F5F8-91F6-4053-9815-FE5AED3B7BBF}" dt="2023-05-10T09:15:15.408" v="2999" actId="21"/>
          <ac:picMkLst>
            <pc:docMk/>
            <pc:sldMk cId="2812236188" sldId="440"/>
            <ac:picMk id="19" creationId="{D5B5A110-13D1-F387-7EF4-98370DB54E37}"/>
          </ac:picMkLst>
        </pc:picChg>
      </pc:sldChg>
      <pc:sldChg chg="addSp delSp modSp add mod">
        <pc:chgData name="조홍근" userId="b845d81d-7078-4c22-98c7-812c9e6e04a4" providerId="ADAL" clId="{23E1F5F8-91F6-4053-9815-FE5AED3B7BBF}" dt="2023-05-10T09:18:00.548" v="3228" actId="5793"/>
        <pc:sldMkLst>
          <pc:docMk/>
          <pc:sldMk cId="4282540056" sldId="441"/>
        </pc:sldMkLst>
        <pc:spChg chg="mod">
          <ac:chgData name="조홍근" userId="b845d81d-7078-4c22-98c7-812c9e6e04a4" providerId="ADAL" clId="{23E1F5F8-91F6-4053-9815-FE5AED3B7BBF}" dt="2023-05-10T09:18:00.548" v="3228" actId="5793"/>
          <ac:spMkLst>
            <pc:docMk/>
            <pc:sldMk cId="4282540056" sldId="441"/>
            <ac:spMk id="3" creationId="{EE72E3AB-8249-9639-48D8-07CD692FEA85}"/>
          </ac:spMkLst>
        </pc:spChg>
        <pc:picChg chg="add mod ord">
          <ac:chgData name="조홍근" userId="b845d81d-7078-4c22-98c7-812c9e6e04a4" providerId="ADAL" clId="{23E1F5F8-91F6-4053-9815-FE5AED3B7BBF}" dt="2023-05-10T09:14:24.226" v="2956" actId="167"/>
          <ac:picMkLst>
            <pc:docMk/>
            <pc:sldMk cId="4282540056" sldId="441"/>
            <ac:picMk id="4" creationId="{2BAFD638-4E3F-C6F1-AC98-AE1DC58D3D17}"/>
          </ac:picMkLst>
        </pc:picChg>
        <pc:picChg chg="add del mod">
          <ac:chgData name="조홍근" userId="b845d81d-7078-4c22-98c7-812c9e6e04a4" providerId="ADAL" clId="{23E1F5F8-91F6-4053-9815-FE5AED3B7BBF}" dt="2023-05-10T09:14:31.123" v="2960" actId="478"/>
          <ac:picMkLst>
            <pc:docMk/>
            <pc:sldMk cId="4282540056" sldId="441"/>
            <ac:picMk id="5" creationId="{53830F8D-4C0A-DFEE-169B-D29AEC949201}"/>
          </ac:picMkLst>
        </pc:picChg>
        <pc:picChg chg="add del mod">
          <ac:chgData name="조홍근" userId="b845d81d-7078-4c22-98c7-812c9e6e04a4" providerId="ADAL" clId="{23E1F5F8-91F6-4053-9815-FE5AED3B7BBF}" dt="2023-05-10T09:14:30.832" v="2959" actId="478"/>
          <ac:picMkLst>
            <pc:docMk/>
            <pc:sldMk cId="4282540056" sldId="441"/>
            <ac:picMk id="6" creationId="{047257B2-1197-9033-5208-F10F9F58AB92}"/>
          </ac:picMkLst>
        </pc:picChg>
        <pc:picChg chg="add del mod ord">
          <ac:chgData name="조홍근" userId="b845d81d-7078-4c22-98c7-812c9e6e04a4" providerId="ADAL" clId="{23E1F5F8-91F6-4053-9815-FE5AED3B7BBF}" dt="2023-05-10T09:14:25.313" v="2957" actId="478"/>
          <ac:picMkLst>
            <pc:docMk/>
            <pc:sldMk cId="4282540056" sldId="441"/>
            <ac:picMk id="7" creationId="{2210A6B7-76AE-D0FC-950B-9D2087591C2D}"/>
          </ac:picMkLst>
        </pc:picChg>
        <pc:picChg chg="del">
          <ac:chgData name="조홍근" userId="b845d81d-7078-4c22-98c7-812c9e6e04a4" providerId="ADAL" clId="{23E1F5F8-91F6-4053-9815-FE5AED3B7BBF}" dt="2023-05-10T09:13:33.266" v="2927" actId="478"/>
          <ac:picMkLst>
            <pc:docMk/>
            <pc:sldMk cId="4282540056" sldId="441"/>
            <ac:picMk id="9" creationId="{59D1A891-249A-71A6-F65A-F284EC82051B}"/>
          </ac:picMkLst>
        </pc:picChg>
        <pc:picChg chg="del">
          <ac:chgData name="조홍근" userId="b845d81d-7078-4c22-98c7-812c9e6e04a4" providerId="ADAL" clId="{23E1F5F8-91F6-4053-9815-FE5AED3B7BBF}" dt="2023-05-10T09:13:32.018" v="2926" actId="478"/>
          <ac:picMkLst>
            <pc:docMk/>
            <pc:sldMk cId="4282540056" sldId="441"/>
            <ac:picMk id="11" creationId="{53130B7A-2E67-E9BC-07BE-FC256FF39EB5}"/>
          </ac:picMkLst>
        </pc:picChg>
        <pc:picChg chg="del">
          <ac:chgData name="조홍근" userId="b845d81d-7078-4c22-98c7-812c9e6e04a4" providerId="ADAL" clId="{23E1F5F8-91F6-4053-9815-FE5AED3B7BBF}" dt="2023-05-10T09:13:31.633" v="2925" actId="478"/>
          <ac:picMkLst>
            <pc:docMk/>
            <pc:sldMk cId="4282540056" sldId="441"/>
            <ac:picMk id="15" creationId="{FB970D56-9883-9C83-A567-89462E43F3BD}"/>
          </ac:picMkLst>
        </pc:picChg>
        <pc:picChg chg="del">
          <ac:chgData name="조홍근" userId="b845d81d-7078-4c22-98c7-812c9e6e04a4" providerId="ADAL" clId="{23E1F5F8-91F6-4053-9815-FE5AED3B7BBF}" dt="2023-05-10T09:13:31.234" v="2924" actId="478"/>
          <ac:picMkLst>
            <pc:docMk/>
            <pc:sldMk cId="4282540056" sldId="441"/>
            <ac:picMk id="17" creationId="{B3A3B0EC-40C3-03DE-6E09-9BA433FFE80D}"/>
          </ac:picMkLst>
        </pc:picChg>
        <pc:picChg chg="del">
          <ac:chgData name="조홍근" userId="b845d81d-7078-4c22-98c7-812c9e6e04a4" providerId="ADAL" clId="{23E1F5F8-91F6-4053-9815-FE5AED3B7BBF}" dt="2023-05-10T09:13:30.787" v="2923" actId="478"/>
          <ac:picMkLst>
            <pc:docMk/>
            <pc:sldMk cId="4282540056" sldId="441"/>
            <ac:picMk id="19" creationId="{D5B5A110-13D1-F387-7EF4-98370DB54E37}"/>
          </ac:picMkLst>
        </pc:picChg>
      </pc:sldChg>
      <pc:sldChg chg="delSp modSp add mod">
        <pc:chgData name="조홍근" userId="b845d81d-7078-4c22-98c7-812c9e6e04a4" providerId="ADAL" clId="{23E1F5F8-91F6-4053-9815-FE5AED3B7BBF}" dt="2023-05-10T09:19:43.845" v="3397" actId="20577"/>
        <pc:sldMkLst>
          <pc:docMk/>
          <pc:sldMk cId="4263242081" sldId="442"/>
        </pc:sldMkLst>
        <pc:spChg chg="mod">
          <ac:chgData name="조홍근" userId="b845d81d-7078-4c22-98c7-812c9e6e04a4" providerId="ADAL" clId="{23E1F5F8-91F6-4053-9815-FE5AED3B7BBF}" dt="2023-05-10T09:19:43.845" v="3397" actId="20577"/>
          <ac:spMkLst>
            <pc:docMk/>
            <pc:sldMk cId="4263242081" sldId="442"/>
            <ac:spMk id="3" creationId="{EE72E3AB-8249-9639-48D8-07CD692FEA85}"/>
          </ac:spMkLst>
        </pc:spChg>
        <pc:picChg chg="mod">
          <ac:chgData name="조홍근" userId="b845d81d-7078-4c22-98c7-812c9e6e04a4" providerId="ADAL" clId="{23E1F5F8-91F6-4053-9815-FE5AED3B7BBF}" dt="2023-05-10T09:14:37.514" v="2963" actId="555"/>
          <ac:picMkLst>
            <pc:docMk/>
            <pc:sldMk cId="4263242081" sldId="442"/>
            <ac:picMk id="4" creationId="{2BAFD638-4E3F-C6F1-AC98-AE1DC58D3D17}"/>
          </ac:picMkLst>
        </pc:picChg>
        <pc:picChg chg="mod">
          <ac:chgData name="조홍근" userId="b845d81d-7078-4c22-98c7-812c9e6e04a4" providerId="ADAL" clId="{23E1F5F8-91F6-4053-9815-FE5AED3B7BBF}" dt="2023-05-10T09:14:37.514" v="2963" actId="555"/>
          <ac:picMkLst>
            <pc:docMk/>
            <pc:sldMk cId="4263242081" sldId="442"/>
            <ac:picMk id="5" creationId="{53830F8D-4C0A-DFEE-169B-D29AEC949201}"/>
          </ac:picMkLst>
        </pc:picChg>
        <pc:picChg chg="del">
          <ac:chgData name="조홍근" userId="b845d81d-7078-4c22-98c7-812c9e6e04a4" providerId="ADAL" clId="{23E1F5F8-91F6-4053-9815-FE5AED3B7BBF}" dt="2023-05-10T09:14:42.882" v="2965" actId="478"/>
          <ac:picMkLst>
            <pc:docMk/>
            <pc:sldMk cId="4263242081" sldId="442"/>
            <ac:picMk id="6" creationId="{047257B2-1197-9033-5208-F10F9F58AB92}"/>
          </ac:picMkLst>
        </pc:picChg>
      </pc:sldChg>
      <pc:sldChg chg="addSp delSp modSp add mod">
        <pc:chgData name="조홍근" userId="b845d81d-7078-4c22-98c7-812c9e6e04a4" providerId="ADAL" clId="{23E1F5F8-91F6-4053-9815-FE5AED3B7BBF}" dt="2023-05-10T09:19:57.622" v="3436" actId="20577"/>
        <pc:sldMkLst>
          <pc:docMk/>
          <pc:sldMk cId="2854048414" sldId="443"/>
        </pc:sldMkLst>
        <pc:spChg chg="mod">
          <ac:chgData name="조홍근" userId="b845d81d-7078-4c22-98c7-812c9e6e04a4" providerId="ADAL" clId="{23E1F5F8-91F6-4053-9815-FE5AED3B7BBF}" dt="2023-05-10T09:19:57.622" v="3436" actId="20577"/>
          <ac:spMkLst>
            <pc:docMk/>
            <pc:sldMk cId="2854048414" sldId="443"/>
            <ac:spMk id="3" creationId="{EE72E3AB-8249-9639-48D8-07CD692FEA85}"/>
          </ac:spMkLst>
        </pc:spChg>
        <pc:picChg chg="mod">
          <ac:chgData name="조홍근" userId="b845d81d-7078-4c22-98c7-812c9e6e04a4" providerId="ADAL" clId="{23E1F5F8-91F6-4053-9815-FE5AED3B7BBF}" dt="2023-05-10T09:14:51.435" v="2969" actId="552"/>
          <ac:picMkLst>
            <pc:docMk/>
            <pc:sldMk cId="2854048414" sldId="443"/>
            <ac:picMk id="5" creationId="{53830F8D-4C0A-DFEE-169B-D29AEC949201}"/>
          </ac:picMkLst>
        </pc:picChg>
        <pc:picChg chg="del">
          <ac:chgData name="조홍근" userId="b845d81d-7078-4c22-98c7-812c9e6e04a4" providerId="ADAL" clId="{23E1F5F8-91F6-4053-9815-FE5AED3B7BBF}" dt="2023-05-10T09:14:44.623" v="2966" actId="21"/>
          <ac:picMkLst>
            <pc:docMk/>
            <pc:sldMk cId="2854048414" sldId="443"/>
            <ac:picMk id="6" creationId="{047257B2-1197-9033-5208-F10F9F58AB92}"/>
          </ac:picMkLst>
        </pc:picChg>
        <pc:picChg chg="add mod">
          <ac:chgData name="조홍근" userId="b845d81d-7078-4c22-98c7-812c9e6e04a4" providerId="ADAL" clId="{23E1F5F8-91F6-4053-9815-FE5AED3B7BBF}" dt="2023-05-10T09:14:51.435" v="2969" actId="552"/>
          <ac:picMkLst>
            <pc:docMk/>
            <pc:sldMk cId="2854048414" sldId="443"/>
            <ac:picMk id="7" creationId="{2E9A9E85-6994-D9A2-6A6D-B329FDA2BCAC}"/>
          </ac:picMkLst>
        </pc:picChg>
      </pc:sldChg>
      <pc:sldChg chg="addSp delSp modSp add mod">
        <pc:chgData name="조홍근" userId="b845d81d-7078-4c22-98c7-812c9e6e04a4" providerId="ADAL" clId="{23E1F5F8-91F6-4053-9815-FE5AED3B7BBF}" dt="2023-05-10T09:22:27.297" v="3760" actId="14100"/>
        <pc:sldMkLst>
          <pc:docMk/>
          <pc:sldMk cId="280745058" sldId="444"/>
        </pc:sldMkLst>
        <pc:spChg chg="mod">
          <ac:chgData name="조홍근" userId="b845d81d-7078-4c22-98c7-812c9e6e04a4" providerId="ADAL" clId="{23E1F5F8-91F6-4053-9815-FE5AED3B7BBF}" dt="2023-05-10T09:22:27.297" v="3760" actId="14100"/>
          <ac:spMkLst>
            <pc:docMk/>
            <pc:sldMk cId="280745058" sldId="444"/>
            <ac:spMk id="3" creationId="{EE72E3AB-8249-9639-48D8-07CD692FEA85}"/>
          </ac:spMkLst>
        </pc:spChg>
        <pc:picChg chg="del">
          <ac:chgData name="조홍근" userId="b845d81d-7078-4c22-98c7-812c9e6e04a4" providerId="ADAL" clId="{23E1F5F8-91F6-4053-9815-FE5AED3B7BBF}" dt="2023-05-10T09:15:19.138" v="3003" actId="478"/>
          <ac:picMkLst>
            <pc:docMk/>
            <pc:sldMk cId="280745058" sldId="444"/>
            <ac:picMk id="4" creationId="{2BAFD638-4E3F-C6F1-AC98-AE1DC58D3D17}"/>
          </ac:picMkLst>
        </pc:picChg>
        <pc:picChg chg="del">
          <ac:chgData name="조홍근" userId="b845d81d-7078-4c22-98c7-812c9e6e04a4" providerId="ADAL" clId="{23E1F5F8-91F6-4053-9815-FE5AED3B7BBF}" dt="2023-05-10T09:15:18.722" v="3002" actId="478"/>
          <ac:picMkLst>
            <pc:docMk/>
            <pc:sldMk cId="280745058" sldId="444"/>
            <ac:picMk id="5" creationId="{53830F8D-4C0A-DFEE-169B-D29AEC949201}"/>
          </ac:picMkLst>
        </pc:picChg>
        <pc:picChg chg="add mod modCrop">
          <ac:chgData name="조홍근" userId="b845d81d-7078-4c22-98c7-812c9e6e04a4" providerId="ADAL" clId="{23E1F5F8-91F6-4053-9815-FE5AED3B7BBF}" dt="2023-05-10T09:20:55.033" v="3503" actId="1076"/>
          <ac:picMkLst>
            <pc:docMk/>
            <pc:sldMk cId="280745058" sldId="444"/>
            <ac:picMk id="6" creationId="{2C1B8C0C-FBCD-2408-1770-87716F73E3F6}"/>
          </ac:picMkLst>
        </pc:picChg>
        <pc:picChg chg="del">
          <ac:chgData name="조홍근" userId="b845d81d-7078-4c22-98c7-812c9e6e04a4" providerId="ADAL" clId="{23E1F5F8-91F6-4053-9815-FE5AED3B7BBF}" dt="2023-05-10T09:15:17.954" v="3001" actId="478"/>
          <ac:picMkLst>
            <pc:docMk/>
            <pc:sldMk cId="280745058" sldId="444"/>
            <ac:picMk id="7" creationId="{2E9A9E85-6994-D9A2-6A6D-B329FDA2BCAC}"/>
          </ac:picMkLst>
        </pc:picChg>
        <pc:picChg chg="add mod modCrop">
          <ac:chgData name="조홍근" userId="b845d81d-7078-4c22-98c7-812c9e6e04a4" providerId="ADAL" clId="{23E1F5F8-91F6-4053-9815-FE5AED3B7BBF}" dt="2023-05-10T09:20:50.535" v="3499" actId="571"/>
          <ac:picMkLst>
            <pc:docMk/>
            <pc:sldMk cId="280745058" sldId="444"/>
            <ac:picMk id="8" creationId="{EA596ED4-0C84-0A29-29C6-2799BBDC39BC}"/>
          </ac:picMkLst>
        </pc:picChg>
      </pc:sldChg>
      <pc:sldChg chg="addSp delSp modSp add mod">
        <pc:chgData name="조홍근" userId="b845d81d-7078-4c22-98c7-812c9e6e04a4" providerId="ADAL" clId="{23E1F5F8-91F6-4053-9815-FE5AED3B7BBF}" dt="2023-05-10T09:37:29.921" v="4791" actId="1076"/>
        <pc:sldMkLst>
          <pc:docMk/>
          <pc:sldMk cId="2360425578" sldId="445"/>
        </pc:sldMkLst>
        <pc:spChg chg="mod">
          <ac:chgData name="조홍근" userId="b845d81d-7078-4c22-98c7-812c9e6e04a4" providerId="ADAL" clId="{23E1F5F8-91F6-4053-9815-FE5AED3B7BBF}" dt="2023-05-10T09:34:02.899" v="4482" actId="20577"/>
          <ac:spMkLst>
            <pc:docMk/>
            <pc:sldMk cId="2360425578" sldId="445"/>
            <ac:spMk id="2" creationId="{3C2AA6BE-10B9-A8C6-4D42-C9BB96EFE5A6}"/>
          </ac:spMkLst>
        </pc:spChg>
        <pc:spChg chg="del">
          <ac:chgData name="조홍근" userId="b845d81d-7078-4c22-98c7-812c9e6e04a4" providerId="ADAL" clId="{23E1F5F8-91F6-4053-9815-FE5AED3B7BBF}" dt="2023-05-10T09:23:03.658" v="3792" actId="478"/>
          <ac:spMkLst>
            <pc:docMk/>
            <pc:sldMk cId="2360425578" sldId="445"/>
            <ac:spMk id="3" creationId="{EE72E3AB-8249-9639-48D8-07CD692FEA85}"/>
          </ac:spMkLst>
        </pc:spChg>
        <pc:spChg chg="add mod">
          <ac:chgData name="조홍근" userId="b845d81d-7078-4c22-98c7-812c9e6e04a4" providerId="ADAL" clId="{23E1F5F8-91F6-4053-9815-FE5AED3B7BBF}" dt="2023-05-10T09:36:52.101" v="4755" actId="1076"/>
          <ac:spMkLst>
            <pc:docMk/>
            <pc:sldMk cId="2360425578" sldId="445"/>
            <ac:spMk id="5" creationId="{C404CF9F-06B2-D8E5-596F-25D40BE0522E}"/>
          </ac:spMkLst>
        </pc:spChg>
        <pc:spChg chg="add mod">
          <ac:chgData name="조홍근" userId="b845d81d-7078-4c22-98c7-812c9e6e04a4" providerId="ADAL" clId="{23E1F5F8-91F6-4053-9815-FE5AED3B7BBF}" dt="2023-05-10T09:37:29.921" v="4791" actId="1076"/>
          <ac:spMkLst>
            <pc:docMk/>
            <pc:sldMk cId="2360425578" sldId="445"/>
            <ac:spMk id="17" creationId="{087DB1FF-4B36-4EE5-1C86-B703467D88A3}"/>
          </ac:spMkLst>
        </pc:spChg>
        <pc:spChg chg="add mod">
          <ac:chgData name="조홍근" userId="b845d81d-7078-4c22-98c7-812c9e6e04a4" providerId="ADAL" clId="{23E1F5F8-91F6-4053-9815-FE5AED3B7BBF}" dt="2023-05-10T09:37:29.921" v="4791" actId="1076"/>
          <ac:spMkLst>
            <pc:docMk/>
            <pc:sldMk cId="2360425578" sldId="445"/>
            <ac:spMk id="18" creationId="{45261551-76D0-E780-F77F-DE1496C4CF3B}"/>
          </ac:spMkLst>
        </pc:spChg>
        <pc:picChg chg="del">
          <ac:chgData name="조홍근" userId="b845d81d-7078-4c22-98c7-812c9e6e04a4" providerId="ADAL" clId="{23E1F5F8-91F6-4053-9815-FE5AED3B7BBF}" dt="2023-05-10T09:23:02.354" v="3791" actId="478"/>
          <ac:picMkLst>
            <pc:docMk/>
            <pc:sldMk cId="2360425578" sldId="445"/>
            <ac:picMk id="6" creationId="{2C1B8C0C-FBCD-2408-1770-87716F73E3F6}"/>
          </ac:picMkLst>
        </pc:picChg>
        <pc:picChg chg="add del mod ord">
          <ac:chgData name="조홍근" userId="b845d81d-7078-4c22-98c7-812c9e6e04a4" providerId="ADAL" clId="{23E1F5F8-91F6-4053-9815-FE5AED3B7BBF}" dt="2023-05-10T09:34:06.655" v="4483" actId="478"/>
          <ac:picMkLst>
            <pc:docMk/>
            <pc:sldMk cId="2360425578" sldId="445"/>
            <ac:picMk id="8" creationId="{8D20B197-3176-54BB-07AE-5FDD01C50F26}"/>
          </ac:picMkLst>
        </pc:picChg>
        <pc:picChg chg="add mod ord">
          <ac:chgData name="조홍근" userId="b845d81d-7078-4c22-98c7-812c9e6e04a4" providerId="ADAL" clId="{23E1F5F8-91F6-4053-9815-FE5AED3B7BBF}" dt="2023-05-10T09:36:59" v="4759" actId="1076"/>
          <ac:picMkLst>
            <pc:docMk/>
            <pc:sldMk cId="2360425578" sldId="445"/>
            <ac:picMk id="10" creationId="{305A9F11-C641-5E3A-23B6-6D8F739D67EF}"/>
          </ac:picMkLst>
        </pc:picChg>
        <pc:picChg chg="add mod">
          <ac:chgData name="조홍근" userId="b845d81d-7078-4c22-98c7-812c9e6e04a4" providerId="ADAL" clId="{23E1F5F8-91F6-4053-9815-FE5AED3B7BBF}" dt="2023-05-10T09:37:29.921" v="4791" actId="1076"/>
          <ac:picMkLst>
            <pc:docMk/>
            <pc:sldMk cId="2360425578" sldId="445"/>
            <ac:picMk id="12" creationId="{28067585-ACB4-D152-E3DE-325DFD817E32}"/>
          </ac:picMkLst>
        </pc:picChg>
        <pc:cxnChg chg="add mod">
          <ac:chgData name="조홍근" userId="b845d81d-7078-4c22-98c7-812c9e6e04a4" providerId="ADAL" clId="{23E1F5F8-91F6-4053-9815-FE5AED3B7BBF}" dt="2023-05-10T09:37:29.921" v="4791" actId="1076"/>
          <ac:cxnSpMkLst>
            <pc:docMk/>
            <pc:sldMk cId="2360425578" sldId="445"/>
            <ac:cxnSpMk id="14" creationId="{FEE52760-7BC7-5FA3-286A-674739FE12D6}"/>
          </ac:cxnSpMkLst>
        </pc:cxnChg>
        <pc:cxnChg chg="add mod">
          <ac:chgData name="조홍근" userId="b845d81d-7078-4c22-98c7-812c9e6e04a4" providerId="ADAL" clId="{23E1F5F8-91F6-4053-9815-FE5AED3B7BBF}" dt="2023-05-10T09:37:29.921" v="4791" actId="1076"/>
          <ac:cxnSpMkLst>
            <pc:docMk/>
            <pc:sldMk cId="2360425578" sldId="445"/>
            <ac:cxnSpMk id="15" creationId="{A8A5430D-30F7-5C22-F006-F009E1754EC0}"/>
          </ac:cxnSpMkLst>
        </pc:cxnChg>
      </pc:sldChg>
      <pc:sldChg chg="modSp add mod">
        <pc:chgData name="조홍근" userId="b845d81d-7078-4c22-98c7-812c9e6e04a4" providerId="ADAL" clId="{23E1F5F8-91F6-4053-9815-FE5AED3B7BBF}" dt="2023-05-10T10:05:05.685" v="6371" actId="20577"/>
        <pc:sldMkLst>
          <pc:docMk/>
          <pc:sldMk cId="3317042080" sldId="446"/>
        </pc:sldMkLst>
        <pc:spChg chg="mod">
          <ac:chgData name="조홍근" userId="b845d81d-7078-4c22-98c7-812c9e6e04a4" providerId="ADAL" clId="{23E1F5F8-91F6-4053-9815-FE5AED3B7BBF}" dt="2023-05-10T10:05:05.685" v="6371" actId="20577"/>
          <ac:spMkLst>
            <pc:docMk/>
            <pc:sldMk cId="3317042080" sldId="446"/>
            <ac:spMk id="4" creationId="{FDB7F16B-8489-540B-56BA-F75815C7DB14}"/>
          </ac:spMkLst>
        </pc:spChg>
      </pc:sldChg>
      <pc:sldChg chg="addSp delSp modSp add mod ord">
        <pc:chgData name="조홍근" userId="b845d81d-7078-4c22-98c7-812c9e6e04a4" providerId="ADAL" clId="{23E1F5F8-91F6-4053-9815-FE5AED3B7BBF}" dt="2023-05-10T09:40:57.699" v="5085"/>
        <pc:sldMkLst>
          <pc:docMk/>
          <pc:sldMk cId="752514036" sldId="447"/>
        </pc:sldMkLst>
        <pc:spChg chg="mod">
          <ac:chgData name="조홍근" userId="b845d81d-7078-4c22-98c7-812c9e6e04a4" providerId="ADAL" clId="{23E1F5F8-91F6-4053-9815-FE5AED3B7BBF}" dt="2023-05-10T09:39:35.572" v="4882" actId="20577"/>
          <ac:spMkLst>
            <pc:docMk/>
            <pc:sldMk cId="752514036" sldId="447"/>
            <ac:spMk id="2" creationId="{3C2AA6BE-10B9-A8C6-4D42-C9BB96EFE5A6}"/>
          </ac:spMkLst>
        </pc:spChg>
        <pc:spChg chg="mod">
          <ac:chgData name="조홍근" userId="b845d81d-7078-4c22-98c7-812c9e6e04a4" providerId="ADAL" clId="{23E1F5F8-91F6-4053-9815-FE5AED3B7BBF}" dt="2023-05-10T09:40:41.543" v="5080" actId="20577"/>
          <ac:spMkLst>
            <pc:docMk/>
            <pc:sldMk cId="752514036" sldId="447"/>
            <ac:spMk id="3" creationId="{EE72E3AB-8249-9639-48D8-07CD692FEA85}"/>
          </ac:spMkLst>
        </pc:spChg>
        <pc:picChg chg="del">
          <ac:chgData name="조홍근" userId="b845d81d-7078-4c22-98c7-812c9e6e04a4" providerId="ADAL" clId="{23E1F5F8-91F6-4053-9815-FE5AED3B7BBF}" dt="2023-05-10T09:40:11.441" v="4980" actId="478"/>
          <ac:picMkLst>
            <pc:docMk/>
            <pc:sldMk cId="752514036" sldId="447"/>
            <ac:picMk id="4" creationId="{2BAFD638-4E3F-C6F1-AC98-AE1DC58D3D17}"/>
          </ac:picMkLst>
        </pc:picChg>
        <pc:picChg chg="del">
          <ac:chgData name="조홍근" userId="b845d81d-7078-4c22-98c7-812c9e6e04a4" providerId="ADAL" clId="{23E1F5F8-91F6-4053-9815-FE5AED3B7BBF}" dt="2023-05-10T09:40:10.898" v="4979" actId="478"/>
          <ac:picMkLst>
            <pc:docMk/>
            <pc:sldMk cId="752514036" sldId="447"/>
            <ac:picMk id="5" creationId="{53830F8D-4C0A-DFEE-169B-D29AEC949201}"/>
          </ac:picMkLst>
        </pc:picChg>
        <pc:picChg chg="del">
          <ac:chgData name="조홍근" userId="b845d81d-7078-4c22-98c7-812c9e6e04a4" providerId="ADAL" clId="{23E1F5F8-91F6-4053-9815-FE5AED3B7BBF}" dt="2023-05-10T09:40:10.033" v="4978" actId="478"/>
          <ac:picMkLst>
            <pc:docMk/>
            <pc:sldMk cId="752514036" sldId="447"/>
            <ac:picMk id="7" creationId="{2E9A9E85-6994-D9A2-6A6D-B329FDA2BCAC}"/>
          </ac:picMkLst>
        </pc:picChg>
        <pc:picChg chg="add mod">
          <ac:chgData name="조홍근" userId="b845d81d-7078-4c22-98c7-812c9e6e04a4" providerId="ADAL" clId="{23E1F5F8-91F6-4053-9815-FE5AED3B7BBF}" dt="2023-05-10T09:40:17.617" v="4983" actId="1076"/>
          <ac:picMkLst>
            <pc:docMk/>
            <pc:sldMk cId="752514036" sldId="447"/>
            <ac:picMk id="8" creationId="{A4BE89FC-444E-A763-615C-E2D9A27B79DC}"/>
          </ac:picMkLst>
        </pc:picChg>
        <pc:picChg chg="add mod">
          <ac:chgData name="조홍근" userId="b845d81d-7078-4c22-98c7-812c9e6e04a4" providerId="ADAL" clId="{23E1F5F8-91F6-4053-9815-FE5AED3B7BBF}" dt="2023-05-10T09:40:53.577" v="5083" actId="1076"/>
          <ac:picMkLst>
            <pc:docMk/>
            <pc:sldMk cId="752514036" sldId="447"/>
            <ac:picMk id="10" creationId="{3EE123D4-E2BB-8D47-9423-358CC6FF55DB}"/>
          </ac:picMkLst>
        </pc:picChg>
      </pc:sldChg>
      <pc:sldChg chg="addSp delSp modSp add mod">
        <pc:chgData name="조홍근" userId="b845d81d-7078-4c22-98c7-812c9e6e04a4" providerId="ADAL" clId="{23E1F5F8-91F6-4053-9815-FE5AED3B7BBF}" dt="2023-05-10T09:42:35.829" v="5261" actId="20577"/>
        <pc:sldMkLst>
          <pc:docMk/>
          <pc:sldMk cId="655263414" sldId="448"/>
        </pc:sldMkLst>
        <pc:spChg chg="mod">
          <ac:chgData name="조홍근" userId="b845d81d-7078-4c22-98c7-812c9e6e04a4" providerId="ADAL" clId="{23E1F5F8-91F6-4053-9815-FE5AED3B7BBF}" dt="2023-05-10T09:42:35.829" v="5261" actId="20577"/>
          <ac:spMkLst>
            <pc:docMk/>
            <pc:sldMk cId="655263414" sldId="448"/>
            <ac:spMk id="3" creationId="{EE72E3AB-8249-9639-48D8-07CD692FEA85}"/>
          </ac:spMkLst>
        </pc:spChg>
        <pc:picChg chg="add mod">
          <ac:chgData name="조홍근" userId="b845d81d-7078-4c22-98c7-812c9e6e04a4" providerId="ADAL" clId="{23E1F5F8-91F6-4053-9815-FE5AED3B7BBF}" dt="2023-05-10T09:41:55.185" v="5160" actId="1076"/>
          <ac:picMkLst>
            <pc:docMk/>
            <pc:sldMk cId="655263414" sldId="448"/>
            <ac:picMk id="5" creationId="{C130D9BB-FDD6-B318-E527-9AED383A3926}"/>
          </ac:picMkLst>
        </pc:picChg>
        <pc:picChg chg="del">
          <ac:chgData name="조홍근" userId="b845d81d-7078-4c22-98c7-812c9e6e04a4" providerId="ADAL" clId="{23E1F5F8-91F6-4053-9815-FE5AED3B7BBF}" dt="2023-05-10T09:41:21.298" v="5136" actId="478"/>
          <ac:picMkLst>
            <pc:docMk/>
            <pc:sldMk cId="655263414" sldId="448"/>
            <ac:picMk id="8" creationId="{A4BE89FC-444E-A763-615C-E2D9A27B79DC}"/>
          </ac:picMkLst>
        </pc:picChg>
        <pc:picChg chg="del">
          <ac:chgData name="조홍근" userId="b845d81d-7078-4c22-98c7-812c9e6e04a4" providerId="ADAL" clId="{23E1F5F8-91F6-4053-9815-FE5AED3B7BBF}" dt="2023-05-10T09:41:54.001" v="5159" actId="478"/>
          <ac:picMkLst>
            <pc:docMk/>
            <pc:sldMk cId="655263414" sldId="448"/>
            <ac:picMk id="10" creationId="{3EE123D4-E2BB-8D47-9423-358CC6FF55DB}"/>
          </ac:picMkLst>
        </pc:picChg>
      </pc:sldChg>
      <pc:sldChg chg="addSp delSp modSp add mod">
        <pc:chgData name="조홍근" userId="b845d81d-7078-4c22-98c7-812c9e6e04a4" providerId="ADAL" clId="{23E1F5F8-91F6-4053-9815-FE5AED3B7BBF}" dt="2023-05-10T09:43:17.809" v="5272" actId="1076"/>
        <pc:sldMkLst>
          <pc:docMk/>
          <pc:sldMk cId="2896166079" sldId="449"/>
        </pc:sldMkLst>
        <pc:spChg chg="mod">
          <ac:chgData name="조홍근" userId="b845d81d-7078-4c22-98c7-812c9e6e04a4" providerId="ADAL" clId="{23E1F5F8-91F6-4053-9815-FE5AED3B7BBF}" dt="2023-05-10T09:43:14.193" v="5269" actId="6549"/>
          <ac:spMkLst>
            <pc:docMk/>
            <pc:sldMk cId="2896166079" sldId="449"/>
            <ac:spMk id="3" creationId="{EE72E3AB-8249-9639-48D8-07CD692FEA85}"/>
          </ac:spMkLst>
        </pc:spChg>
        <pc:picChg chg="del">
          <ac:chgData name="조홍근" userId="b845d81d-7078-4c22-98c7-812c9e6e04a4" providerId="ADAL" clId="{23E1F5F8-91F6-4053-9815-FE5AED3B7BBF}" dt="2023-05-10T09:42:58.865" v="5263" actId="478"/>
          <ac:picMkLst>
            <pc:docMk/>
            <pc:sldMk cId="2896166079" sldId="449"/>
            <ac:picMk id="5" creationId="{C130D9BB-FDD6-B318-E527-9AED383A3926}"/>
          </ac:picMkLst>
        </pc:picChg>
        <pc:picChg chg="add mod">
          <ac:chgData name="조홍근" userId="b845d81d-7078-4c22-98c7-812c9e6e04a4" providerId="ADAL" clId="{23E1F5F8-91F6-4053-9815-FE5AED3B7BBF}" dt="2023-05-10T09:43:17.809" v="5272" actId="1076"/>
          <ac:picMkLst>
            <pc:docMk/>
            <pc:sldMk cId="2896166079" sldId="449"/>
            <ac:picMk id="6" creationId="{F007C63F-C223-E370-4072-6017FAF0BCD9}"/>
          </ac:picMkLst>
        </pc:picChg>
      </pc:sldChg>
      <pc:sldChg chg="addSp delSp modSp add mod ord">
        <pc:chgData name="조홍근" userId="b845d81d-7078-4c22-98c7-812c9e6e04a4" providerId="ADAL" clId="{23E1F5F8-91F6-4053-9815-FE5AED3B7BBF}" dt="2023-05-10T09:44:14.178" v="5286"/>
        <pc:sldMkLst>
          <pc:docMk/>
          <pc:sldMk cId="2127914891" sldId="450"/>
        </pc:sldMkLst>
        <pc:picChg chg="add mod ord">
          <ac:chgData name="조홍근" userId="b845d81d-7078-4c22-98c7-812c9e6e04a4" providerId="ADAL" clId="{23E1F5F8-91F6-4053-9815-FE5AED3B7BBF}" dt="2023-05-10T09:44:00.168" v="5284" actId="14100"/>
          <ac:picMkLst>
            <pc:docMk/>
            <pc:sldMk cId="2127914891" sldId="450"/>
            <ac:picMk id="5" creationId="{8543609D-0E9A-777F-132F-EDEE1A9FFC43}"/>
          </ac:picMkLst>
        </pc:picChg>
        <pc:picChg chg="del mod">
          <ac:chgData name="조홍근" userId="b845d81d-7078-4c22-98c7-812c9e6e04a4" providerId="ADAL" clId="{23E1F5F8-91F6-4053-9815-FE5AED3B7BBF}" dt="2023-05-10T09:43:56.194" v="5283" actId="478"/>
          <ac:picMkLst>
            <pc:docMk/>
            <pc:sldMk cId="2127914891" sldId="450"/>
            <ac:picMk id="6" creationId="{F007C63F-C223-E370-4072-6017FAF0BCD9}"/>
          </ac:picMkLst>
        </pc:picChg>
      </pc:sldChg>
      <pc:sldChg chg="addSp modSp add mod">
        <pc:chgData name="조홍근" userId="b845d81d-7078-4c22-98c7-812c9e6e04a4" providerId="ADAL" clId="{23E1F5F8-91F6-4053-9815-FE5AED3B7BBF}" dt="2023-05-10T09:44:35.976" v="5290" actId="1076"/>
        <pc:sldMkLst>
          <pc:docMk/>
          <pc:sldMk cId="3105757932" sldId="451"/>
        </pc:sldMkLst>
        <pc:picChg chg="add mod">
          <ac:chgData name="조홍근" userId="b845d81d-7078-4c22-98c7-812c9e6e04a4" providerId="ADAL" clId="{23E1F5F8-91F6-4053-9815-FE5AED3B7BBF}" dt="2023-05-10T09:44:35.976" v="5290" actId="1076"/>
          <ac:picMkLst>
            <pc:docMk/>
            <pc:sldMk cId="3105757932" sldId="451"/>
            <ac:picMk id="6" creationId="{BABB8DC7-BFFE-ECE8-EFEA-DB5253385F7A}"/>
          </ac:picMkLst>
        </pc:picChg>
      </pc:sldChg>
      <pc:sldChg chg="addSp delSp modSp add mod">
        <pc:chgData name="조홍근" userId="b845d81d-7078-4c22-98c7-812c9e6e04a4" providerId="ADAL" clId="{23E1F5F8-91F6-4053-9815-FE5AED3B7BBF}" dt="2023-05-10T09:47:32.969" v="5415" actId="1076"/>
        <pc:sldMkLst>
          <pc:docMk/>
          <pc:sldMk cId="3725890990" sldId="452"/>
        </pc:sldMkLst>
        <pc:spChg chg="mod ord">
          <ac:chgData name="조홍근" userId="b845d81d-7078-4c22-98c7-812c9e6e04a4" providerId="ADAL" clId="{23E1F5F8-91F6-4053-9815-FE5AED3B7BBF}" dt="2023-05-10T09:47:25.463" v="5413" actId="167"/>
          <ac:spMkLst>
            <pc:docMk/>
            <pc:sldMk cId="3725890990" sldId="452"/>
            <ac:spMk id="3" creationId="{EE72E3AB-8249-9639-48D8-07CD692FEA85}"/>
          </ac:spMkLst>
        </pc:spChg>
        <pc:spChg chg="add mod">
          <ac:chgData name="조홍근" userId="b845d81d-7078-4c22-98c7-812c9e6e04a4" providerId="ADAL" clId="{23E1F5F8-91F6-4053-9815-FE5AED3B7BBF}" dt="2023-05-10T09:46:26.231" v="5340" actId="164"/>
          <ac:spMkLst>
            <pc:docMk/>
            <pc:sldMk cId="3725890990" sldId="452"/>
            <ac:spMk id="18" creationId="{4AB895EF-1525-B2E9-27A0-2C5DDD5C8455}"/>
          </ac:spMkLst>
        </pc:spChg>
        <pc:grpChg chg="add mod ord">
          <ac:chgData name="조홍근" userId="b845d81d-7078-4c22-98c7-812c9e6e04a4" providerId="ADAL" clId="{23E1F5F8-91F6-4053-9815-FE5AED3B7BBF}" dt="2023-05-10T09:47:32.969" v="5415" actId="1076"/>
          <ac:grpSpMkLst>
            <pc:docMk/>
            <pc:sldMk cId="3725890990" sldId="452"/>
            <ac:grpSpMk id="19" creationId="{0116A8BA-0C83-C8CA-4A19-197463E69162}"/>
          </ac:grpSpMkLst>
        </pc:grpChg>
        <pc:picChg chg="del">
          <ac:chgData name="조홍근" userId="b845d81d-7078-4c22-98c7-812c9e6e04a4" providerId="ADAL" clId="{23E1F5F8-91F6-4053-9815-FE5AED3B7BBF}" dt="2023-05-10T09:44:53.251" v="5294" actId="478"/>
          <ac:picMkLst>
            <pc:docMk/>
            <pc:sldMk cId="3725890990" sldId="452"/>
            <ac:picMk id="5" creationId="{8543609D-0E9A-777F-132F-EDEE1A9FFC43}"/>
          </ac:picMkLst>
        </pc:picChg>
        <pc:picChg chg="del">
          <ac:chgData name="조홍근" userId="b845d81d-7078-4c22-98c7-812c9e6e04a4" providerId="ADAL" clId="{23E1F5F8-91F6-4053-9815-FE5AED3B7BBF}" dt="2023-05-10T09:44:51.266" v="5292" actId="478"/>
          <ac:picMkLst>
            <pc:docMk/>
            <pc:sldMk cId="3725890990" sldId="452"/>
            <ac:picMk id="6" creationId="{BABB8DC7-BFFE-ECE8-EFEA-DB5253385F7A}"/>
          </ac:picMkLst>
        </pc:picChg>
        <pc:picChg chg="add del mod">
          <ac:chgData name="조홍근" userId="b845d81d-7078-4c22-98c7-812c9e6e04a4" providerId="ADAL" clId="{23E1F5F8-91F6-4053-9815-FE5AED3B7BBF}" dt="2023-05-10T09:45:44.129" v="5312" actId="478"/>
          <ac:picMkLst>
            <pc:docMk/>
            <pc:sldMk cId="3725890990" sldId="452"/>
            <ac:picMk id="7" creationId="{827CC104-46B0-318B-B93F-911BC58ED543}"/>
          </ac:picMkLst>
        </pc:picChg>
        <pc:picChg chg="add del">
          <ac:chgData name="조홍근" userId="b845d81d-7078-4c22-98c7-812c9e6e04a4" providerId="ADAL" clId="{23E1F5F8-91F6-4053-9815-FE5AED3B7BBF}" dt="2023-05-10T09:45:14.457" v="5298" actId="22"/>
          <ac:picMkLst>
            <pc:docMk/>
            <pc:sldMk cId="3725890990" sldId="452"/>
            <ac:picMk id="9" creationId="{6A187F1B-83A5-86CA-FDD1-BA0A581C6C6B}"/>
          </ac:picMkLst>
        </pc:picChg>
        <pc:picChg chg="add del mod">
          <ac:chgData name="조홍근" userId="b845d81d-7078-4c22-98c7-812c9e6e04a4" providerId="ADAL" clId="{23E1F5F8-91F6-4053-9815-FE5AED3B7BBF}" dt="2023-05-10T09:45:44.129" v="5312" actId="478"/>
          <ac:picMkLst>
            <pc:docMk/>
            <pc:sldMk cId="3725890990" sldId="452"/>
            <ac:picMk id="11" creationId="{738FD159-1DE9-71D2-7241-E7B3F9DC2242}"/>
          </ac:picMkLst>
        </pc:picChg>
        <pc:picChg chg="add del mod">
          <ac:chgData name="조홍근" userId="b845d81d-7078-4c22-98c7-812c9e6e04a4" providerId="ADAL" clId="{23E1F5F8-91F6-4053-9815-FE5AED3B7BBF}" dt="2023-05-10T09:45:44.129" v="5312" actId="478"/>
          <ac:picMkLst>
            <pc:docMk/>
            <pc:sldMk cId="3725890990" sldId="452"/>
            <ac:picMk id="13" creationId="{57AFB780-691F-EBAE-9C46-C56444046693}"/>
          </ac:picMkLst>
        </pc:picChg>
        <pc:picChg chg="add del mod">
          <ac:chgData name="조홍근" userId="b845d81d-7078-4c22-98c7-812c9e6e04a4" providerId="ADAL" clId="{23E1F5F8-91F6-4053-9815-FE5AED3B7BBF}" dt="2023-05-10T09:45:44.129" v="5312" actId="478"/>
          <ac:picMkLst>
            <pc:docMk/>
            <pc:sldMk cId="3725890990" sldId="452"/>
            <ac:picMk id="15" creationId="{F01768C2-FDE9-3CCD-4BE0-B6BB4F2F81E9}"/>
          </ac:picMkLst>
        </pc:picChg>
        <pc:picChg chg="add mod">
          <ac:chgData name="조홍근" userId="b845d81d-7078-4c22-98c7-812c9e6e04a4" providerId="ADAL" clId="{23E1F5F8-91F6-4053-9815-FE5AED3B7BBF}" dt="2023-05-10T09:46:26.231" v="5340" actId="164"/>
          <ac:picMkLst>
            <pc:docMk/>
            <pc:sldMk cId="3725890990" sldId="452"/>
            <ac:picMk id="17" creationId="{CAE9C101-33C4-93EB-02A4-795D4E2BD1F4}"/>
          </ac:picMkLst>
        </pc:picChg>
        <pc:picChg chg="add mod ord">
          <ac:chgData name="조홍근" userId="b845d81d-7078-4c22-98c7-812c9e6e04a4" providerId="ADAL" clId="{23E1F5F8-91F6-4053-9815-FE5AED3B7BBF}" dt="2023-05-10T09:47:30.159" v="5414" actId="1076"/>
          <ac:picMkLst>
            <pc:docMk/>
            <pc:sldMk cId="3725890990" sldId="452"/>
            <ac:picMk id="21" creationId="{1D0B54A9-177D-D927-AEC1-6465EA0F3A14}"/>
          </ac:picMkLst>
        </pc:picChg>
      </pc:sldChg>
      <pc:sldChg chg="addSp delSp modSp add mod">
        <pc:chgData name="조홍근" userId="b845d81d-7078-4c22-98c7-812c9e6e04a4" providerId="ADAL" clId="{23E1F5F8-91F6-4053-9815-FE5AED3B7BBF}" dt="2023-05-10T09:51:17.440" v="5876" actId="1076"/>
        <pc:sldMkLst>
          <pc:docMk/>
          <pc:sldMk cId="664171269" sldId="453"/>
        </pc:sldMkLst>
        <pc:spChg chg="mod">
          <ac:chgData name="조홍근" userId="b845d81d-7078-4c22-98c7-812c9e6e04a4" providerId="ADAL" clId="{23E1F5F8-91F6-4053-9815-FE5AED3B7BBF}" dt="2023-05-10T09:48:18.197" v="5453" actId="20577"/>
          <ac:spMkLst>
            <pc:docMk/>
            <pc:sldMk cId="664171269" sldId="453"/>
            <ac:spMk id="2" creationId="{3C2AA6BE-10B9-A8C6-4D42-C9BB96EFE5A6}"/>
          </ac:spMkLst>
        </pc:spChg>
        <pc:spChg chg="del">
          <ac:chgData name="조홍근" userId="b845d81d-7078-4c22-98c7-812c9e6e04a4" providerId="ADAL" clId="{23E1F5F8-91F6-4053-9815-FE5AED3B7BBF}" dt="2023-05-10T09:48:10.310" v="5419" actId="478"/>
          <ac:spMkLst>
            <pc:docMk/>
            <pc:sldMk cId="664171269" sldId="453"/>
            <ac:spMk id="3" creationId="{EE72E3AB-8249-9639-48D8-07CD692FEA85}"/>
          </ac:spMkLst>
        </pc:spChg>
        <pc:spChg chg="add mod">
          <ac:chgData name="조홍근" userId="b845d81d-7078-4c22-98c7-812c9e6e04a4" providerId="ADAL" clId="{23E1F5F8-91F6-4053-9815-FE5AED3B7BBF}" dt="2023-05-10T09:50:19.942" v="5861" actId="20577"/>
          <ac:spMkLst>
            <pc:docMk/>
            <pc:sldMk cId="664171269" sldId="453"/>
            <ac:spMk id="5" creationId="{D1669B27-E58C-0901-C115-C34A1E663C8B}"/>
          </ac:spMkLst>
        </pc:spChg>
        <pc:grpChg chg="del">
          <ac:chgData name="조홍근" userId="b845d81d-7078-4c22-98c7-812c9e6e04a4" providerId="ADAL" clId="{23E1F5F8-91F6-4053-9815-FE5AED3B7BBF}" dt="2023-05-10T09:48:09.189" v="5418" actId="478"/>
          <ac:grpSpMkLst>
            <pc:docMk/>
            <pc:sldMk cId="664171269" sldId="453"/>
            <ac:grpSpMk id="19" creationId="{0116A8BA-0C83-C8CA-4A19-197463E69162}"/>
          </ac:grpSpMkLst>
        </pc:grpChg>
        <pc:picChg chg="add mod">
          <ac:chgData name="조홍근" userId="b845d81d-7078-4c22-98c7-812c9e6e04a4" providerId="ADAL" clId="{23E1F5F8-91F6-4053-9815-FE5AED3B7BBF}" dt="2023-05-10T09:51:17.440" v="5876" actId="1076"/>
          <ac:picMkLst>
            <pc:docMk/>
            <pc:sldMk cId="664171269" sldId="453"/>
            <ac:picMk id="7" creationId="{D5A08773-CA50-CCB5-B3DD-D594BBB60A2B}"/>
          </ac:picMkLst>
        </pc:picChg>
        <pc:picChg chg="add mod">
          <ac:chgData name="조홍근" userId="b845d81d-7078-4c22-98c7-812c9e6e04a4" providerId="ADAL" clId="{23E1F5F8-91F6-4053-9815-FE5AED3B7BBF}" dt="2023-05-10T09:51:17.440" v="5876" actId="1076"/>
          <ac:picMkLst>
            <pc:docMk/>
            <pc:sldMk cId="664171269" sldId="453"/>
            <ac:picMk id="9" creationId="{99C7D051-25B0-F082-9874-B82287B77F19}"/>
          </ac:picMkLst>
        </pc:picChg>
        <pc:picChg chg="add mod">
          <ac:chgData name="조홍근" userId="b845d81d-7078-4c22-98c7-812c9e6e04a4" providerId="ADAL" clId="{23E1F5F8-91F6-4053-9815-FE5AED3B7BBF}" dt="2023-05-10T09:51:17.440" v="5876" actId="1076"/>
          <ac:picMkLst>
            <pc:docMk/>
            <pc:sldMk cId="664171269" sldId="453"/>
            <ac:picMk id="11" creationId="{0EE73F01-85BA-5DE9-4973-FFF6329CE6D3}"/>
          </ac:picMkLst>
        </pc:picChg>
        <pc:picChg chg="del">
          <ac:chgData name="조홍근" userId="b845d81d-7078-4c22-98c7-812c9e6e04a4" providerId="ADAL" clId="{23E1F5F8-91F6-4053-9815-FE5AED3B7BBF}" dt="2023-05-10T09:48:08.834" v="5417" actId="478"/>
          <ac:picMkLst>
            <pc:docMk/>
            <pc:sldMk cId="664171269" sldId="453"/>
            <ac:picMk id="21" creationId="{1D0B54A9-177D-D927-AEC1-6465EA0F3A14}"/>
          </ac:picMkLst>
        </pc:picChg>
      </pc:sldChg>
      <pc:sldChg chg="addSp delSp modSp add mod">
        <pc:chgData name="조홍근" userId="b845d81d-7078-4c22-98c7-812c9e6e04a4" providerId="ADAL" clId="{23E1F5F8-91F6-4053-9815-FE5AED3B7BBF}" dt="2023-05-10T09:55:15.360" v="6123" actId="1076"/>
        <pc:sldMkLst>
          <pc:docMk/>
          <pc:sldMk cId="3530422149" sldId="454"/>
        </pc:sldMkLst>
        <pc:spChg chg="mod">
          <ac:chgData name="조홍근" userId="b845d81d-7078-4c22-98c7-812c9e6e04a4" providerId="ADAL" clId="{23E1F5F8-91F6-4053-9815-FE5AED3B7BBF}" dt="2023-05-10T09:52:29.011" v="5966" actId="20577"/>
          <ac:spMkLst>
            <pc:docMk/>
            <pc:sldMk cId="3530422149" sldId="454"/>
            <ac:spMk id="5" creationId="{D1669B27-E58C-0901-C115-C34A1E663C8B}"/>
          </ac:spMkLst>
        </pc:spChg>
        <pc:spChg chg="add del mod">
          <ac:chgData name="조홍근" userId="b845d81d-7078-4c22-98c7-812c9e6e04a4" providerId="ADAL" clId="{23E1F5F8-91F6-4053-9815-FE5AED3B7BBF}" dt="2023-05-10T09:53:57.804" v="6085"/>
          <ac:spMkLst>
            <pc:docMk/>
            <pc:sldMk cId="3530422149" sldId="454"/>
            <ac:spMk id="6" creationId="{7F3BB26B-FFDB-D0FA-FA78-334AB2175487}"/>
          </ac:spMkLst>
        </pc:spChg>
        <pc:spChg chg="add mod">
          <ac:chgData name="조홍근" userId="b845d81d-7078-4c22-98c7-812c9e6e04a4" providerId="ADAL" clId="{23E1F5F8-91F6-4053-9815-FE5AED3B7BBF}" dt="2023-05-10T09:54:54.664" v="6116" actId="164"/>
          <ac:spMkLst>
            <pc:docMk/>
            <pc:sldMk cId="3530422149" sldId="454"/>
            <ac:spMk id="10" creationId="{8F1DD6CE-673F-8CC9-2DA2-81231681C216}"/>
          </ac:spMkLst>
        </pc:spChg>
        <pc:spChg chg="add mod">
          <ac:chgData name="조홍근" userId="b845d81d-7078-4c22-98c7-812c9e6e04a4" providerId="ADAL" clId="{23E1F5F8-91F6-4053-9815-FE5AED3B7BBF}" dt="2023-05-10T09:54:54.664" v="6116" actId="164"/>
          <ac:spMkLst>
            <pc:docMk/>
            <pc:sldMk cId="3530422149" sldId="454"/>
            <ac:spMk id="12" creationId="{87EA0CBC-FAA6-4601-230D-AE40055FA7A2}"/>
          </ac:spMkLst>
        </pc:spChg>
        <pc:spChg chg="add mod">
          <ac:chgData name="조홍근" userId="b845d81d-7078-4c22-98c7-812c9e6e04a4" providerId="ADAL" clId="{23E1F5F8-91F6-4053-9815-FE5AED3B7BBF}" dt="2023-05-10T09:54:54.664" v="6116" actId="164"/>
          <ac:spMkLst>
            <pc:docMk/>
            <pc:sldMk cId="3530422149" sldId="454"/>
            <ac:spMk id="13" creationId="{64B47725-DFDA-5E21-C1A0-2D8F11FA6EDB}"/>
          </ac:spMkLst>
        </pc:spChg>
        <pc:spChg chg="add mod">
          <ac:chgData name="조홍근" userId="b845d81d-7078-4c22-98c7-812c9e6e04a4" providerId="ADAL" clId="{23E1F5F8-91F6-4053-9815-FE5AED3B7BBF}" dt="2023-05-10T09:55:07.672" v="6121" actId="14100"/>
          <ac:spMkLst>
            <pc:docMk/>
            <pc:sldMk cId="3530422149" sldId="454"/>
            <ac:spMk id="17" creationId="{FDA6E7D1-1E8C-124C-90B6-A2DB9878D537}"/>
          </ac:spMkLst>
        </pc:spChg>
        <pc:grpChg chg="add mod">
          <ac:chgData name="조홍근" userId="b845d81d-7078-4c22-98c7-812c9e6e04a4" providerId="ADAL" clId="{23E1F5F8-91F6-4053-9815-FE5AED3B7BBF}" dt="2023-05-10T09:54:56.071" v="6117" actId="1076"/>
          <ac:grpSpMkLst>
            <pc:docMk/>
            <pc:sldMk cId="3530422149" sldId="454"/>
            <ac:grpSpMk id="16" creationId="{C84DBF63-2C36-F26A-32DB-E87F4BE92BD3}"/>
          </ac:grpSpMkLst>
        </pc:grpChg>
        <pc:picChg chg="add mod">
          <ac:chgData name="조홍근" userId="b845d81d-7078-4c22-98c7-812c9e6e04a4" providerId="ADAL" clId="{23E1F5F8-91F6-4053-9815-FE5AED3B7BBF}" dt="2023-05-10T09:55:15.360" v="6123" actId="1076"/>
          <ac:picMkLst>
            <pc:docMk/>
            <pc:sldMk cId="3530422149" sldId="454"/>
            <ac:picMk id="4" creationId="{491DD78E-6AC5-FCB8-8F6F-9AB0DB5938C3}"/>
          </ac:picMkLst>
        </pc:picChg>
        <pc:picChg chg="del">
          <ac:chgData name="조홍근" userId="b845d81d-7078-4c22-98c7-812c9e6e04a4" providerId="ADAL" clId="{23E1F5F8-91F6-4053-9815-FE5AED3B7BBF}" dt="2023-05-10T09:51:59.394" v="5939" actId="478"/>
          <ac:picMkLst>
            <pc:docMk/>
            <pc:sldMk cId="3530422149" sldId="454"/>
            <ac:picMk id="7" creationId="{D5A08773-CA50-CCB5-B3DD-D594BBB60A2B}"/>
          </ac:picMkLst>
        </pc:picChg>
        <pc:picChg chg="del">
          <ac:chgData name="조홍근" userId="b845d81d-7078-4c22-98c7-812c9e6e04a4" providerId="ADAL" clId="{23E1F5F8-91F6-4053-9815-FE5AED3B7BBF}" dt="2023-05-10T09:51:59.394" v="5939" actId="478"/>
          <ac:picMkLst>
            <pc:docMk/>
            <pc:sldMk cId="3530422149" sldId="454"/>
            <ac:picMk id="9" creationId="{99C7D051-25B0-F082-9874-B82287B77F19}"/>
          </ac:picMkLst>
        </pc:picChg>
        <pc:picChg chg="del">
          <ac:chgData name="조홍근" userId="b845d81d-7078-4c22-98c7-812c9e6e04a4" providerId="ADAL" clId="{23E1F5F8-91F6-4053-9815-FE5AED3B7BBF}" dt="2023-05-10T09:51:59.394" v="5939" actId="478"/>
          <ac:picMkLst>
            <pc:docMk/>
            <pc:sldMk cId="3530422149" sldId="454"/>
            <ac:picMk id="11" creationId="{0EE73F01-85BA-5DE9-4973-FFF6329CE6D3}"/>
          </ac:picMkLst>
        </pc:picChg>
        <pc:picChg chg="add mod">
          <ac:chgData name="조홍근" userId="b845d81d-7078-4c22-98c7-812c9e6e04a4" providerId="ADAL" clId="{23E1F5F8-91F6-4053-9815-FE5AED3B7BBF}" dt="2023-05-10T09:54:48.690" v="6113" actId="14100"/>
          <ac:picMkLst>
            <pc:docMk/>
            <pc:sldMk cId="3530422149" sldId="454"/>
            <ac:picMk id="15" creationId="{3A85E834-FE3E-8578-04DC-EA18ED9D7899}"/>
          </ac:picMkLst>
        </pc:picChg>
      </pc:sldChg>
      <pc:sldChg chg="addSp delSp modSp add mod">
        <pc:chgData name="조홍근" userId="b845d81d-7078-4c22-98c7-812c9e6e04a4" providerId="ADAL" clId="{23E1F5F8-91F6-4053-9815-FE5AED3B7BBF}" dt="2023-05-10T09:56:21.840" v="6156" actId="1076"/>
        <pc:sldMkLst>
          <pc:docMk/>
          <pc:sldMk cId="3668198262" sldId="455"/>
        </pc:sldMkLst>
        <pc:spChg chg="mod">
          <ac:chgData name="조홍근" userId="b845d81d-7078-4c22-98c7-812c9e6e04a4" providerId="ADAL" clId="{23E1F5F8-91F6-4053-9815-FE5AED3B7BBF}" dt="2023-05-10T09:56:03.538" v="6151" actId="20577"/>
          <ac:spMkLst>
            <pc:docMk/>
            <pc:sldMk cId="3668198262" sldId="455"/>
            <ac:spMk id="2" creationId="{3C2AA6BE-10B9-A8C6-4D42-C9BB96EFE5A6}"/>
          </ac:spMkLst>
        </pc:spChg>
        <pc:spChg chg="del">
          <ac:chgData name="조홍근" userId="b845d81d-7078-4c22-98c7-812c9e6e04a4" providerId="ADAL" clId="{23E1F5F8-91F6-4053-9815-FE5AED3B7BBF}" dt="2023-05-10T09:56:14.342" v="6152" actId="478"/>
          <ac:spMkLst>
            <pc:docMk/>
            <pc:sldMk cId="3668198262" sldId="455"/>
            <ac:spMk id="5" creationId="{D1669B27-E58C-0901-C115-C34A1E663C8B}"/>
          </ac:spMkLst>
        </pc:spChg>
        <pc:spChg chg="add del mod">
          <ac:chgData name="조홍근" userId="b845d81d-7078-4c22-98c7-812c9e6e04a4" providerId="ADAL" clId="{23E1F5F8-91F6-4053-9815-FE5AED3B7BBF}" dt="2023-05-10T09:56:15.766" v="6153" actId="478"/>
          <ac:spMkLst>
            <pc:docMk/>
            <pc:sldMk cId="3668198262" sldId="455"/>
            <ac:spMk id="6" creationId="{F9B2BA7F-2747-139D-6844-6343D5D4D198}"/>
          </ac:spMkLst>
        </pc:spChg>
        <pc:spChg chg="del">
          <ac:chgData name="조홍근" userId="b845d81d-7078-4c22-98c7-812c9e6e04a4" providerId="ADAL" clId="{23E1F5F8-91F6-4053-9815-FE5AED3B7BBF}" dt="2023-05-10T09:56:14.342" v="6152" actId="478"/>
          <ac:spMkLst>
            <pc:docMk/>
            <pc:sldMk cId="3668198262" sldId="455"/>
            <ac:spMk id="17" creationId="{FDA6E7D1-1E8C-124C-90B6-A2DB9878D537}"/>
          </ac:spMkLst>
        </pc:spChg>
        <pc:grpChg chg="del">
          <ac:chgData name="조홍근" userId="b845d81d-7078-4c22-98c7-812c9e6e04a4" providerId="ADAL" clId="{23E1F5F8-91F6-4053-9815-FE5AED3B7BBF}" dt="2023-05-10T09:56:14.342" v="6152" actId="478"/>
          <ac:grpSpMkLst>
            <pc:docMk/>
            <pc:sldMk cId="3668198262" sldId="455"/>
            <ac:grpSpMk id="16" creationId="{C84DBF63-2C36-F26A-32DB-E87F4BE92BD3}"/>
          </ac:grpSpMkLst>
        </pc:grpChg>
        <pc:picChg chg="del">
          <ac:chgData name="조홍근" userId="b845d81d-7078-4c22-98c7-812c9e6e04a4" providerId="ADAL" clId="{23E1F5F8-91F6-4053-9815-FE5AED3B7BBF}" dt="2023-05-10T09:56:14.342" v="6152" actId="478"/>
          <ac:picMkLst>
            <pc:docMk/>
            <pc:sldMk cId="3668198262" sldId="455"/>
            <ac:picMk id="4" creationId="{491DD78E-6AC5-FCB8-8F6F-9AB0DB5938C3}"/>
          </ac:picMkLst>
        </pc:picChg>
        <pc:picChg chg="add mod">
          <ac:chgData name="조홍근" userId="b845d81d-7078-4c22-98c7-812c9e6e04a4" providerId="ADAL" clId="{23E1F5F8-91F6-4053-9815-FE5AED3B7BBF}" dt="2023-05-10T09:56:21.840" v="6156" actId="1076"/>
          <ac:picMkLst>
            <pc:docMk/>
            <pc:sldMk cId="3668198262" sldId="455"/>
            <ac:picMk id="8" creationId="{B3CAAAEA-4969-9BC7-2B39-5337D720C933}"/>
          </ac:picMkLst>
        </pc:picChg>
        <pc:picChg chg="del">
          <ac:chgData name="조홍근" userId="b845d81d-7078-4c22-98c7-812c9e6e04a4" providerId="ADAL" clId="{23E1F5F8-91F6-4053-9815-FE5AED3B7BBF}" dt="2023-05-10T09:56:14.342" v="6152" actId="478"/>
          <ac:picMkLst>
            <pc:docMk/>
            <pc:sldMk cId="3668198262" sldId="455"/>
            <ac:picMk id="15" creationId="{3A85E834-FE3E-8578-04DC-EA18ED9D7899}"/>
          </ac:picMkLst>
        </pc:picChg>
      </pc:sldChg>
      <pc:sldChg chg="addSp delSp modSp add mod">
        <pc:chgData name="조홍근" userId="b845d81d-7078-4c22-98c7-812c9e6e04a4" providerId="ADAL" clId="{23E1F5F8-91F6-4053-9815-FE5AED3B7BBF}" dt="2023-05-10T09:57:01.440" v="6165" actId="1076"/>
        <pc:sldMkLst>
          <pc:docMk/>
          <pc:sldMk cId="3078106692" sldId="456"/>
        </pc:sldMkLst>
        <pc:picChg chg="add mod ord">
          <ac:chgData name="조홍근" userId="b845d81d-7078-4c22-98c7-812c9e6e04a4" providerId="ADAL" clId="{23E1F5F8-91F6-4053-9815-FE5AED3B7BBF}" dt="2023-05-10T09:57:01.440" v="6165" actId="1076"/>
          <ac:picMkLst>
            <pc:docMk/>
            <pc:sldMk cId="3078106692" sldId="456"/>
            <ac:picMk id="4" creationId="{137E7932-BAD3-B200-357D-31B787D646AA}"/>
          </ac:picMkLst>
        </pc:picChg>
        <pc:picChg chg="del">
          <ac:chgData name="조홍근" userId="b845d81d-7078-4c22-98c7-812c9e6e04a4" providerId="ADAL" clId="{23E1F5F8-91F6-4053-9815-FE5AED3B7BBF}" dt="2023-05-10T09:57:00.608" v="6164" actId="478"/>
          <ac:picMkLst>
            <pc:docMk/>
            <pc:sldMk cId="3078106692" sldId="456"/>
            <ac:picMk id="8" creationId="{B3CAAAEA-4969-9BC7-2B39-5337D720C933}"/>
          </ac:picMkLst>
        </pc:picChg>
      </pc:sldChg>
      <pc:sldChg chg="addSp delSp modSp add mod">
        <pc:chgData name="조홍근" userId="b845d81d-7078-4c22-98c7-812c9e6e04a4" providerId="ADAL" clId="{23E1F5F8-91F6-4053-9815-FE5AED3B7BBF}" dt="2023-05-10T10:02:48.336" v="6341" actId="1076"/>
        <pc:sldMkLst>
          <pc:docMk/>
          <pc:sldMk cId="4052123459" sldId="457"/>
        </pc:sldMkLst>
        <pc:spChg chg="add del mod">
          <ac:chgData name="조홍근" userId="b845d81d-7078-4c22-98c7-812c9e6e04a4" providerId="ADAL" clId="{23E1F5F8-91F6-4053-9815-FE5AED3B7BBF}" dt="2023-05-10T10:02:11.906" v="6327" actId="478"/>
          <ac:spMkLst>
            <pc:docMk/>
            <pc:sldMk cId="4052123459" sldId="457"/>
            <ac:spMk id="6" creationId="{E246694C-4E61-FAF9-9C49-9E13B2F642DE}"/>
          </ac:spMkLst>
        </pc:spChg>
        <pc:spChg chg="add del mod">
          <ac:chgData name="조홍근" userId="b845d81d-7078-4c22-98c7-812c9e6e04a4" providerId="ADAL" clId="{23E1F5F8-91F6-4053-9815-FE5AED3B7BBF}" dt="2023-05-10T10:02:11.906" v="6327" actId="478"/>
          <ac:spMkLst>
            <pc:docMk/>
            <pc:sldMk cId="4052123459" sldId="457"/>
            <ac:spMk id="7" creationId="{BA4396D4-8DA1-A05A-E4DD-EB2093363B3E}"/>
          </ac:spMkLst>
        </pc:spChg>
        <pc:spChg chg="add mod">
          <ac:chgData name="조홍근" userId="b845d81d-7078-4c22-98c7-812c9e6e04a4" providerId="ADAL" clId="{23E1F5F8-91F6-4053-9815-FE5AED3B7BBF}" dt="2023-05-10T10:02:15.952" v="6329" actId="14100"/>
          <ac:spMkLst>
            <pc:docMk/>
            <pc:sldMk cId="4052123459" sldId="457"/>
            <ac:spMk id="8" creationId="{1A862657-57D3-0C71-69DE-E7582BD5D7A5}"/>
          </ac:spMkLst>
        </pc:spChg>
        <pc:spChg chg="add del mod">
          <ac:chgData name="조홍근" userId="b845d81d-7078-4c22-98c7-812c9e6e04a4" providerId="ADAL" clId="{23E1F5F8-91F6-4053-9815-FE5AED3B7BBF}" dt="2023-05-10T10:02:11.906" v="6327" actId="478"/>
          <ac:spMkLst>
            <pc:docMk/>
            <pc:sldMk cId="4052123459" sldId="457"/>
            <ac:spMk id="9" creationId="{8BA2FBBA-E125-1479-F1CA-54313BD74757}"/>
          </ac:spMkLst>
        </pc:spChg>
        <pc:spChg chg="add del mod">
          <ac:chgData name="조홍근" userId="b845d81d-7078-4c22-98c7-812c9e6e04a4" providerId="ADAL" clId="{23E1F5F8-91F6-4053-9815-FE5AED3B7BBF}" dt="2023-05-10T10:02:11.906" v="6327" actId="478"/>
          <ac:spMkLst>
            <pc:docMk/>
            <pc:sldMk cId="4052123459" sldId="457"/>
            <ac:spMk id="16" creationId="{6DF04145-0E60-E3A7-0178-D92A53DD3B0B}"/>
          </ac:spMkLst>
        </pc:spChg>
        <pc:spChg chg="add del mod">
          <ac:chgData name="조홍근" userId="b845d81d-7078-4c22-98c7-812c9e6e04a4" providerId="ADAL" clId="{23E1F5F8-91F6-4053-9815-FE5AED3B7BBF}" dt="2023-05-10T10:02:11.906" v="6327" actId="478"/>
          <ac:spMkLst>
            <pc:docMk/>
            <pc:sldMk cId="4052123459" sldId="457"/>
            <ac:spMk id="17" creationId="{A47BD734-B5F9-2D63-8BFF-67FDD1EFA1E2}"/>
          </ac:spMkLst>
        </pc:spChg>
        <pc:spChg chg="add mod">
          <ac:chgData name="조홍근" userId="b845d81d-7078-4c22-98c7-812c9e6e04a4" providerId="ADAL" clId="{23E1F5F8-91F6-4053-9815-FE5AED3B7BBF}" dt="2023-05-10T10:02:24.912" v="6333" actId="14100"/>
          <ac:spMkLst>
            <pc:docMk/>
            <pc:sldMk cId="4052123459" sldId="457"/>
            <ac:spMk id="20" creationId="{1B033B36-CCDE-6B4B-E2FC-F5D763E7C237}"/>
          </ac:spMkLst>
        </pc:spChg>
        <pc:spChg chg="add mod">
          <ac:chgData name="조홍근" userId="b845d81d-7078-4c22-98c7-812c9e6e04a4" providerId="ADAL" clId="{23E1F5F8-91F6-4053-9815-FE5AED3B7BBF}" dt="2023-05-10T10:02:33.552" v="6334" actId="571"/>
          <ac:spMkLst>
            <pc:docMk/>
            <pc:sldMk cId="4052123459" sldId="457"/>
            <ac:spMk id="21" creationId="{7541D365-C712-F829-3C5F-DFC2B86316E9}"/>
          </ac:spMkLst>
        </pc:spChg>
        <pc:spChg chg="add del mod">
          <ac:chgData name="조홍근" userId="b845d81d-7078-4c22-98c7-812c9e6e04a4" providerId="ADAL" clId="{23E1F5F8-91F6-4053-9815-FE5AED3B7BBF}" dt="2023-05-10T10:02:35.446" v="6335" actId="478"/>
          <ac:spMkLst>
            <pc:docMk/>
            <pc:sldMk cId="4052123459" sldId="457"/>
            <ac:spMk id="22" creationId="{7F858CAE-3362-C554-EF10-42AF405AC8BF}"/>
          </ac:spMkLst>
        </pc:spChg>
        <pc:picChg chg="del">
          <ac:chgData name="조홍근" userId="b845d81d-7078-4c22-98c7-812c9e6e04a4" providerId="ADAL" clId="{23E1F5F8-91F6-4053-9815-FE5AED3B7BBF}" dt="2023-05-10T10:02:10.144" v="6326" actId="478"/>
          <ac:picMkLst>
            <pc:docMk/>
            <pc:sldMk cId="4052123459" sldId="457"/>
            <ac:picMk id="4" creationId="{137E7932-BAD3-B200-357D-31B787D646AA}"/>
          </ac:picMkLst>
        </pc:picChg>
        <pc:picChg chg="add del mod">
          <ac:chgData name="조홍근" userId="b845d81d-7078-4c22-98c7-812c9e6e04a4" providerId="ADAL" clId="{23E1F5F8-91F6-4053-9815-FE5AED3B7BBF}" dt="2023-05-10T10:02:08.240" v="6325" actId="478"/>
          <ac:picMkLst>
            <pc:docMk/>
            <pc:sldMk cId="4052123459" sldId="457"/>
            <ac:picMk id="5" creationId="{F54A4498-6DFC-C826-000B-70CE53F4C447}"/>
          </ac:picMkLst>
        </pc:picChg>
        <pc:picChg chg="add del mod">
          <ac:chgData name="조홍근" userId="b845d81d-7078-4c22-98c7-812c9e6e04a4" providerId="ADAL" clId="{23E1F5F8-91F6-4053-9815-FE5AED3B7BBF}" dt="2023-05-10T10:02:11.906" v="6327" actId="478"/>
          <ac:picMkLst>
            <pc:docMk/>
            <pc:sldMk cId="4052123459" sldId="457"/>
            <ac:picMk id="10" creationId="{829090BE-52DB-B529-E3B3-C10949305006}"/>
          </ac:picMkLst>
        </pc:picChg>
        <pc:picChg chg="add mod ord">
          <ac:chgData name="조홍근" userId="b845d81d-7078-4c22-98c7-812c9e6e04a4" providerId="ADAL" clId="{23E1F5F8-91F6-4053-9815-FE5AED3B7BBF}" dt="2023-05-10T10:02:06.607" v="6323" actId="167"/>
          <ac:picMkLst>
            <pc:docMk/>
            <pc:sldMk cId="4052123459" sldId="457"/>
            <ac:picMk id="19" creationId="{6EFFBB1E-2B9E-A070-D32A-B81ACB2F199D}"/>
          </ac:picMkLst>
        </pc:picChg>
        <pc:picChg chg="add mod modCrop">
          <ac:chgData name="조홍근" userId="b845d81d-7078-4c22-98c7-812c9e6e04a4" providerId="ADAL" clId="{23E1F5F8-91F6-4053-9815-FE5AED3B7BBF}" dt="2023-05-10T10:02:48.336" v="6341" actId="1076"/>
          <ac:picMkLst>
            <pc:docMk/>
            <pc:sldMk cId="4052123459" sldId="457"/>
            <ac:picMk id="23" creationId="{0CF69A5F-7303-ABFD-459B-D45E42EB4E9B}"/>
          </ac:picMkLst>
        </pc:picChg>
        <pc:cxnChg chg="add del mod">
          <ac:chgData name="조홍근" userId="b845d81d-7078-4c22-98c7-812c9e6e04a4" providerId="ADAL" clId="{23E1F5F8-91F6-4053-9815-FE5AED3B7BBF}" dt="2023-05-10T10:02:11.906" v="6327" actId="478"/>
          <ac:cxnSpMkLst>
            <pc:docMk/>
            <pc:sldMk cId="4052123459" sldId="457"/>
            <ac:cxnSpMk id="12" creationId="{9C70A831-891B-0CAD-3AD7-AE5F8AE62ED6}"/>
          </ac:cxnSpMkLst>
        </pc:cxnChg>
        <pc:cxnChg chg="add del mod">
          <ac:chgData name="조홍근" userId="b845d81d-7078-4c22-98c7-812c9e6e04a4" providerId="ADAL" clId="{23E1F5F8-91F6-4053-9815-FE5AED3B7BBF}" dt="2023-05-10T10:02:11.906" v="6327" actId="478"/>
          <ac:cxnSpMkLst>
            <pc:docMk/>
            <pc:sldMk cId="4052123459" sldId="457"/>
            <ac:cxnSpMk id="14" creationId="{B55EEE0A-FD49-76A0-7DC8-49703E0C0193}"/>
          </ac:cxnSpMkLst>
        </pc:cxnChg>
      </pc:sldChg>
      <pc:sldChg chg="addSp delSp modSp add mod">
        <pc:chgData name="조홍근" userId="b845d81d-7078-4c22-98c7-812c9e6e04a4" providerId="ADAL" clId="{23E1F5F8-91F6-4053-9815-FE5AED3B7BBF}" dt="2023-05-10T10:06:08.977" v="6382" actId="1076"/>
        <pc:sldMkLst>
          <pc:docMk/>
          <pc:sldMk cId="2176338633" sldId="458"/>
        </pc:sldMkLst>
        <pc:spChg chg="mod">
          <ac:chgData name="조홍근" userId="b845d81d-7078-4c22-98c7-812c9e6e04a4" providerId="ADAL" clId="{23E1F5F8-91F6-4053-9815-FE5AED3B7BBF}" dt="2023-05-10T10:06:08.977" v="6382" actId="1076"/>
          <ac:spMkLst>
            <pc:docMk/>
            <pc:sldMk cId="2176338633" sldId="458"/>
            <ac:spMk id="6" creationId="{E246694C-4E61-FAF9-9C49-9E13B2F642DE}"/>
          </ac:spMkLst>
        </pc:spChg>
        <pc:spChg chg="mod">
          <ac:chgData name="조홍근" userId="b845d81d-7078-4c22-98c7-812c9e6e04a4" providerId="ADAL" clId="{23E1F5F8-91F6-4053-9815-FE5AED3B7BBF}" dt="2023-05-10T10:06:08.977" v="6382" actId="1076"/>
          <ac:spMkLst>
            <pc:docMk/>
            <pc:sldMk cId="2176338633" sldId="458"/>
            <ac:spMk id="7" creationId="{BA4396D4-8DA1-A05A-E4DD-EB2093363B3E}"/>
          </ac:spMkLst>
        </pc:spChg>
        <pc:spChg chg="mod">
          <ac:chgData name="조홍근" userId="b845d81d-7078-4c22-98c7-812c9e6e04a4" providerId="ADAL" clId="{23E1F5F8-91F6-4053-9815-FE5AED3B7BBF}" dt="2023-05-10T10:06:08.977" v="6382" actId="1076"/>
          <ac:spMkLst>
            <pc:docMk/>
            <pc:sldMk cId="2176338633" sldId="458"/>
            <ac:spMk id="8" creationId="{1A862657-57D3-0C71-69DE-E7582BD5D7A5}"/>
          </ac:spMkLst>
        </pc:spChg>
        <pc:spChg chg="mod">
          <ac:chgData name="조홍근" userId="b845d81d-7078-4c22-98c7-812c9e6e04a4" providerId="ADAL" clId="{23E1F5F8-91F6-4053-9815-FE5AED3B7BBF}" dt="2023-05-10T10:06:08.977" v="6382" actId="1076"/>
          <ac:spMkLst>
            <pc:docMk/>
            <pc:sldMk cId="2176338633" sldId="458"/>
            <ac:spMk id="9" creationId="{8BA2FBBA-E125-1479-F1CA-54313BD74757}"/>
          </ac:spMkLst>
        </pc:spChg>
        <pc:spChg chg="mod">
          <ac:chgData name="조홍근" userId="b845d81d-7078-4c22-98c7-812c9e6e04a4" providerId="ADAL" clId="{23E1F5F8-91F6-4053-9815-FE5AED3B7BBF}" dt="2023-05-10T10:06:08.977" v="6382" actId="1076"/>
          <ac:spMkLst>
            <pc:docMk/>
            <pc:sldMk cId="2176338633" sldId="458"/>
            <ac:spMk id="16" creationId="{6DF04145-0E60-E3A7-0178-D92A53DD3B0B}"/>
          </ac:spMkLst>
        </pc:spChg>
        <pc:spChg chg="mod">
          <ac:chgData name="조홍근" userId="b845d81d-7078-4c22-98c7-812c9e6e04a4" providerId="ADAL" clId="{23E1F5F8-91F6-4053-9815-FE5AED3B7BBF}" dt="2023-05-10T10:06:08.977" v="6382" actId="1076"/>
          <ac:spMkLst>
            <pc:docMk/>
            <pc:sldMk cId="2176338633" sldId="458"/>
            <ac:spMk id="17" creationId="{A47BD734-B5F9-2D63-8BFF-67FDD1EFA1E2}"/>
          </ac:spMkLst>
        </pc:spChg>
        <pc:grpChg chg="add mod">
          <ac:chgData name="조홍근" userId="b845d81d-7078-4c22-98c7-812c9e6e04a4" providerId="ADAL" clId="{23E1F5F8-91F6-4053-9815-FE5AED3B7BBF}" dt="2023-05-10T10:05:58.689" v="6375" actId="164"/>
          <ac:grpSpMkLst>
            <pc:docMk/>
            <pc:sldMk cId="2176338633" sldId="458"/>
            <ac:grpSpMk id="13" creationId="{6CD636EE-C605-8509-E030-1F36127D7041}"/>
          </ac:grpSpMkLst>
        </pc:grpChg>
        <pc:grpChg chg="add mod">
          <ac:chgData name="조홍근" userId="b845d81d-7078-4c22-98c7-812c9e6e04a4" providerId="ADAL" clId="{23E1F5F8-91F6-4053-9815-FE5AED3B7BBF}" dt="2023-05-10T10:06:04.826" v="6381" actId="164"/>
          <ac:grpSpMkLst>
            <pc:docMk/>
            <pc:sldMk cId="2176338633" sldId="458"/>
            <ac:grpSpMk id="15" creationId="{D2739F6A-1610-C053-D890-6F3DDD57DFE7}"/>
          </ac:grpSpMkLst>
        </pc:grpChg>
        <pc:picChg chg="mod">
          <ac:chgData name="조홍근" userId="b845d81d-7078-4c22-98c7-812c9e6e04a4" providerId="ADAL" clId="{23E1F5F8-91F6-4053-9815-FE5AED3B7BBF}" dt="2023-05-10T10:06:08.977" v="6382" actId="1076"/>
          <ac:picMkLst>
            <pc:docMk/>
            <pc:sldMk cId="2176338633" sldId="458"/>
            <ac:picMk id="4" creationId="{137E7932-BAD3-B200-357D-31B787D646AA}"/>
          </ac:picMkLst>
        </pc:picChg>
        <pc:picChg chg="mod">
          <ac:chgData name="조홍근" userId="b845d81d-7078-4c22-98c7-812c9e6e04a4" providerId="ADAL" clId="{23E1F5F8-91F6-4053-9815-FE5AED3B7BBF}" dt="2023-05-10T10:06:08.977" v="6382" actId="1076"/>
          <ac:picMkLst>
            <pc:docMk/>
            <pc:sldMk cId="2176338633" sldId="458"/>
            <ac:picMk id="5" creationId="{F54A4498-6DFC-C826-000B-70CE53F4C447}"/>
          </ac:picMkLst>
        </pc:picChg>
        <pc:picChg chg="mod">
          <ac:chgData name="조홍근" userId="b845d81d-7078-4c22-98c7-812c9e6e04a4" providerId="ADAL" clId="{23E1F5F8-91F6-4053-9815-FE5AED3B7BBF}" dt="2023-05-10T10:06:08.977" v="6382" actId="1076"/>
          <ac:picMkLst>
            <pc:docMk/>
            <pc:sldMk cId="2176338633" sldId="458"/>
            <ac:picMk id="10" creationId="{829090BE-52DB-B529-E3B3-C10949305006}"/>
          </ac:picMkLst>
        </pc:picChg>
        <pc:picChg chg="add del mod ord">
          <ac:chgData name="조홍근" userId="b845d81d-7078-4c22-98c7-812c9e6e04a4" providerId="ADAL" clId="{23E1F5F8-91F6-4053-9815-FE5AED3B7BBF}" dt="2023-05-10T10:01:57.236" v="6319" actId="22"/>
          <ac:picMkLst>
            <pc:docMk/>
            <pc:sldMk cId="2176338633" sldId="458"/>
            <ac:picMk id="11" creationId="{DA5ADF36-CB05-9705-7A55-F51BDD281A7E}"/>
          </ac:picMkLst>
        </pc:picChg>
        <pc:cxnChg chg="mod">
          <ac:chgData name="조홍근" userId="b845d81d-7078-4c22-98c7-812c9e6e04a4" providerId="ADAL" clId="{23E1F5F8-91F6-4053-9815-FE5AED3B7BBF}" dt="2023-05-10T10:06:08.977" v="6382" actId="1076"/>
          <ac:cxnSpMkLst>
            <pc:docMk/>
            <pc:sldMk cId="2176338633" sldId="458"/>
            <ac:cxnSpMk id="12" creationId="{9C70A831-891B-0CAD-3AD7-AE5F8AE62ED6}"/>
          </ac:cxnSpMkLst>
        </pc:cxnChg>
        <pc:cxnChg chg="mod">
          <ac:chgData name="조홍근" userId="b845d81d-7078-4c22-98c7-812c9e6e04a4" providerId="ADAL" clId="{23E1F5F8-91F6-4053-9815-FE5AED3B7BBF}" dt="2023-05-10T10:06:08.977" v="6382" actId="1076"/>
          <ac:cxnSpMkLst>
            <pc:docMk/>
            <pc:sldMk cId="2176338633" sldId="458"/>
            <ac:cxnSpMk id="14" creationId="{B55EEE0A-FD49-76A0-7DC8-49703E0C0193}"/>
          </ac:cxnSpMkLst>
        </pc:cxnChg>
      </pc:sldChg>
      <pc:sldChg chg="addSp delSp modSp add del mod">
        <pc:chgData name="조홍근" userId="b845d81d-7078-4c22-98c7-812c9e6e04a4" providerId="ADAL" clId="{23E1F5F8-91F6-4053-9815-FE5AED3B7BBF}" dt="2023-05-10T10:03:37.618" v="6360" actId="478"/>
        <pc:sldMkLst>
          <pc:docMk/>
          <pc:sldMk cId="1523239300" sldId="459"/>
        </pc:sldMkLst>
        <pc:spChg chg="add del">
          <ac:chgData name="조홍근" userId="b845d81d-7078-4c22-98c7-812c9e6e04a4" providerId="ADAL" clId="{23E1F5F8-91F6-4053-9815-FE5AED3B7BBF}" dt="2023-05-10T10:03:33.697" v="6358" actId="478"/>
          <ac:spMkLst>
            <pc:docMk/>
            <pc:sldMk cId="1523239300" sldId="459"/>
            <ac:spMk id="2" creationId="{3C2AA6BE-10B9-A8C6-4D42-C9BB96EFE5A6}"/>
          </ac:spMkLst>
        </pc:spChg>
        <pc:spChg chg="add del">
          <ac:chgData name="조홍근" userId="b845d81d-7078-4c22-98c7-812c9e6e04a4" providerId="ADAL" clId="{23E1F5F8-91F6-4053-9815-FE5AED3B7BBF}" dt="2023-05-10T10:03:33.697" v="6358" actId="478"/>
          <ac:spMkLst>
            <pc:docMk/>
            <pc:sldMk cId="1523239300" sldId="459"/>
            <ac:spMk id="8" creationId="{1A862657-57D3-0C71-69DE-E7582BD5D7A5}"/>
          </ac:spMkLst>
        </pc:spChg>
        <pc:spChg chg="add del mod">
          <ac:chgData name="조홍근" userId="b845d81d-7078-4c22-98c7-812c9e6e04a4" providerId="ADAL" clId="{23E1F5F8-91F6-4053-9815-FE5AED3B7BBF}" dt="2023-05-10T10:03:33.697" v="6358" actId="478"/>
          <ac:spMkLst>
            <pc:docMk/>
            <pc:sldMk cId="1523239300" sldId="459"/>
            <ac:spMk id="9" creationId="{4AEE7CC3-D11B-A1B6-26DA-78370D6D2D1D}"/>
          </ac:spMkLst>
        </pc:spChg>
        <pc:spChg chg="add del">
          <ac:chgData name="조홍근" userId="b845d81d-7078-4c22-98c7-812c9e6e04a4" providerId="ADAL" clId="{23E1F5F8-91F6-4053-9815-FE5AED3B7BBF}" dt="2023-05-10T10:03:33.697" v="6358" actId="478"/>
          <ac:spMkLst>
            <pc:docMk/>
            <pc:sldMk cId="1523239300" sldId="459"/>
            <ac:spMk id="20" creationId="{1B033B36-CCDE-6B4B-E2FC-F5D763E7C237}"/>
          </ac:spMkLst>
        </pc:spChg>
        <pc:spChg chg="add del">
          <ac:chgData name="조홍근" userId="b845d81d-7078-4c22-98c7-812c9e6e04a4" providerId="ADAL" clId="{23E1F5F8-91F6-4053-9815-FE5AED3B7BBF}" dt="2023-05-10T10:03:35.639" v="6359" actId="478"/>
          <ac:spMkLst>
            <pc:docMk/>
            <pc:sldMk cId="1523239300" sldId="459"/>
            <ac:spMk id="21" creationId="{7541D365-C712-F829-3C5F-DFC2B86316E9}"/>
          </ac:spMkLst>
        </pc:spChg>
        <pc:picChg chg="add del">
          <ac:chgData name="조홍근" userId="b845d81d-7078-4c22-98c7-812c9e6e04a4" providerId="ADAL" clId="{23E1F5F8-91F6-4053-9815-FE5AED3B7BBF}" dt="2023-05-10T10:03:23.332" v="6347" actId="22"/>
          <ac:picMkLst>
            <pc:docMk/>
            <pc:sldMk cId="1523239300" sldId="459"/>
            <ac:picMk id="4" creationId="{4BAA31EB-8D7E-BAEB-2EC5-DDA3FD1177E8}"/>
          </ac:picMkLst>
        </pc:picChg>
        <pc:picChg chg="add del mod">
          <ac:chgData name="조홍근" userId="b845d81d-7078-4c22-98c7-812c9e6e04a4" providerId="ADAL" clId="{23E1F5F8-91F6-4053-9815-FE5AED3B7BBF}" dt="2023-05-10T10:03:33.697" v="6358" actId="478"/>
          <ac:picMkLst>
            <pc:docMk/>
            <pc:sldMk cId="1523239300" sldId="459"/>
            <ac:picMk id="6" creationId="{E0826EF5-4A87-870A-42C3-AD34C1B354CB}"/>
          </ac:picMkLst>
        </pc:picChg>
        <pc:picChg chg="add del">
          <ac:chgData name="조홍근" userId="b845d81d-7078-4c22-98c7-812c9e6e04a4" providerId="ADAL" clId="{23E1F5F8-91F6-4053-9815-FE5AED3B7BBF}" dt="2023-05-10T10:03:37.618" v="6360" actId="478"/>
          <ac:picMkLst>
            <pc:docMk/>
            <pc:sldMk cId="1523239300" sldId="459"/>
            <ac:picMk id="19" creationId="{6EFFBB1E-2B9E-A070-D32A-B81ACB2F199D}"/>
          </ac:picMkLst>
        </pc:picChg>
        <pc:picChg chg="add del">
          <ac:chgData name="조홍근" userId="b845d81d-7078-4c22-98c7-812c9e6e04a4" providerId="ADAL" clId="{23E1F5F8-91F6-4053-9815-FE5AED3B7BBF}" dt="2023-05-10T10:03:32.049" v="6356" actId="478"/>
          <ac:picMkLst>
            <pc:docMk/>
            <pc:sldMk cId="1523239300" sldId="459"/>
            <ac:picMk id="23" creationId="{0CF69A5F-7303-ABFD-459B-D45E42EB4E9B}"/>
          </ac:picMkLst>
        </pc:picChg>
      </pc:sldChg>
      <pc:sldChg chg="modSp add mod">
        <pc:chgData name="조홍근" userId="b845d81d-7078-4c22-98c7-812c9e6e04a4" providerId="ADAL" clId="{23E1F5F8-91F6-4053-9815-FE5AED3B7BBF}" dt="2023-05-10T10:06:41.719" v="6388" actId="207"/>
        <pc:sldMkLst>
          <pc:docMk/>
          <pc:sldMk cId="1536579079" sldId="460"/>
        </pc:sldMkLst>
        <pc:spChg chg="mod">
          <ac:chgData name="조홍근" userId="b845d81d-7078-4c22-98c7-812c9e6e04a4" providerId="ADAL" clId="{23E1F5F8-91F6-4053-9815-FE5AED3B7BBF}" dt="2023-05-10T10:06:41.719" v="6388" actId="207"/>
          <ac:spMkLst>
            <pc:docMk/>
            <pc:sldMk cId="1536579079" sldId="460"/>
            <ac:spMk id="4" creationId="{FDB7F16B-8489-540B-56BA-F75815C7DB14}"/>
          </ac:spMkLst>
        </pc:spChg>
      </pc:sldChg>
      <pc:sldChg chg="new del">
        <pc:chgData name="조홍근" userId="b845d81d-7078-4c22-98c7-812c9e6e04a4" providerId="ADAL" clId="{23E1F5F8-91F6-4053-9815-FE5AED3B7BBF}" dt="2023-05-10T10:06:26.676" v="6384" actId="47"/>
        <pc:sldMkLst>
          <pc:docMk/>
          <pc:sldMk cId="4121441568" sldId="460"/>
        </pc:sldMkLst>
      </pc:sldChg>
      <pc:sldChg chg="addSp modSp add mod">
        <pc:chgData name="조홍근" userId="b845d81d-7078-4c22-98c7-812c9e6e04a4" providerId="ADAL" clId="{23E1F5F8-91F6-4053-9815-FE5AED3B7BBF}" dt="2023-05-10T10:42:29.466" v="7158" actId="113"/>
        <pc:sldMkLst>
          <pc:docMk/>
          <pc:sldMk cId="1941138790" sldId="461"/>
        </pc:sldMkLst>
        <pc:spChg chg="mod">
          <ac:chgData name="조홍근" userId="b845d81d-7078-4c22-98c7-812c9e6e04a4" providerId="ADAL" clId="{23E1F5F8-91F6-4053-9815-FE5AED3B7BBF}" dt="2023-05-10T10:26:37.266" v="6396" actId="20577"/>
          <ac:spMkLst>
            <pc:docMk/>
            <pc:sldMk cId="1941138790" sldId="461"/>
            <ac:spMk id="2" creationId="{3C2AA6BE-10B9-A8C6-4D42-C9BB96EFE5A6}"/>
          </ac:spMkLst>
        </pc:spChg>
        <pc:spChg chg="add mod">
          <ac:chgData name="조홍근" userId="b845d81d-7078-4c22-98c7-812c9e6e04a4" providerId="ADAL" clId="{23E1F5F8-91F6-4053-9815-FE5AED3B7BBF}" dt="2023-05-10T10:39:38.486" v="7055" actId="20577"/>
          <ac:spMkLst>
            <pc:docMk/>
            <pc:sldMk cId="1941138790" sldId="461"/>
            <ac:spMk id="3" creationId="{43D1E28D-32F1-7296-360F-DD9EBF381961}"/>
          </ac:spMkLst>
        </pc:spChg>
        <pc:spChg chg="mod">
          <ac:chgData name="조홍근" userId="b845d81d-7078-4c22-98c7-812c9e6e04a4" providerId="ADAL" clId="{23E1F5F8-91F6-4053-9815-FE5AED3B7BBF}" dt="2023-05-10T10:42:29.466" v="7158" actId="113"/>
          <ac:spMkLst>
            <pc:docMk/>
            <pc:sldMk cId="1941138790" sldId="461"/>
            <ac:spMk id="4" creationId="{FDB7F16B-8489-540B-56BA-F75815C7DB14}"/>
          </ac:spMkLst>
        </pc:spChg>
      </pc:sldChg>
      <pc:sldChg chg="delSp modSp add mod ord">
        <pc:chgData name="조홍근" userId="b845d81d-7078-4c22-98c7-812c9e6e04a4" providerId="ADAL" clId="{23E1F5F8-91F6-4053-9815-FE5AED3B7BBF}" dt="2023-05-10T10:53:08.918" v="8191" actId="20577"/>
        <pc:sldMkLst>
          <pc:docMk/>
          <pc:sldMk cId="3734816802" sldId="462"/>
        </pc:sldMkLst>
        <pc:spChg chg="del">
          <ac:chgData name="조홍근" userId="b845d81d-7078-4c22-98c7-812c9e6e04a4" providerId="ADAL" clId="{23E1F5F8-91F6-4053-9815-FE5AED3B7BBF}" dt="2023-05-10T10:43:08.055" v="7290" actId="478"/>
          <ac:spMkLst>
            <pc:docMk/>
            <pc:sldMk cId="3734816802" sldId="462"/>
            <ac:spMk id="3" creationId="{43D1E28D-32F1-7296-360F-DD9EBF381961}"/>
          </ac:spMkLst>
        </pc:spChg>
        <pc:spChg chg="mod">
          <ac:chgData name="조홍근" userId="b845d81d-7078-4c22-98c7-812c9e6e04a4" providerId="ADAL" clId="{23E1F5F8-91F6-4053-9815-FE5AED3B7BBF}" dt="2023-05-10T10:53:08.918" v="8191" actId="20577"/>
          <ac:spMkLst>
            <pc:docMk/>
            <pc:sldMk cId="3734816802" sldId="462"/>
            <ac:spMk id="4" creationId="{FDB7F16B-8489-540B-56BA-F75815C7DB14}"/>
          </ac:spMkLst>
        </pc:spChg>
      </pc:sldChg>
      <pc:sldChg chg="addSp delSp modSp add mod modAnim">
        <pc:chgData name="조홍근" userId="b845d81d-7078-4c22-98c7-812c9e6e04a4" providerId="ADAL" clId="{23E1F5F8-91F6-4053-9815-FE5AED3B7BBF}" dt="2023-05-10T11:01:39.578" v="8700"/>
        <pc:sldMkLst>
          <pc:docMk/>
          <pc:sldMk cId="1881518305" sldId="463"/>
        </pc:sldMkLst>
        <pc:spChg chg="mod">
          <ac:chgData name="조홍근" userId="b845d81d-7078-4c22-98c7-812c9e6e04a4" providerId="ADAL" clId="{23E1F5F8-91F6-4053-9815-FE5AED3B7BBF}" dt="2023-05-10T10:50:20.113" v="7985" actId="20577"/>
          <ac:spMkLst>
            <pc:docMk/>
            <pc:sldMk cId="1881518305" sldId="463"/>
            <ac:spMk id="2" creationId="{3C2AA6BE-10B9-A8C6-4D42-C9BB96EFE5A6}"/>
          </ac:spMkLst>
        </pc:spChg>
        <pc:spChg chg="del">
          <ac:chgData name="조홍근" userId="b845d81d-7078-4c22-98c7-812c9e6e04a4" providerId="ADAL" clId="{23E1F5F8-91F6-4053-9815-FE5AED3B7BBF}" dt="2023-05-10T10:50:24.687" v="7986" actId="478"/>
          <ac:spMkLst>
            <pc:docMk/>
            <pc:sldMk cId="1881518305" sldId="463"/>
            <ac:spMk id="4" creationId="{FDB7F16B-8489-540B-56BA-F75815C7DB14}"/>
          </ac:spMkLst>
        </pc:spChg>
        <pc:spChg chg="add del mod">
          <ac:chgData name="조홍근" userId="b845d81d-7078-4c22-98c7-812c9e6e04a4" providerId="ADAL" clId="{23E1F5F8-91F6-4053-9815-FE5AED3B7BBF}" dt="2023-05-10T10:50:43.527" v="7992" actId="22"/>
          <ac:spMkLst>
            <pc:docMk/>
            <pc:sldMk cId="1881518305" sldId="463"/>
            <ac:spMk id="5" creationId="{7C231359-7581-832A-B992-0532E9691F88}"/>
          </ac:spMkLst>
        </pc:spChg>
        <pc:spChg chg="add del mod">
          <ac:chgData name="조홍근" userId="b845d81d-7078-4c22-98c7-812c9e6e04a4" providerId="ADAL" clId="{23E1F5F8-91F6-4053-9815-FE5AED3B7BBF}" dt="2023-05-10T10:59:04.216" v="8617"/>
          <ac:spMkLst>
            <pc:docMk/>
            <pc:sldMk cId="1881518305" sldId="463"/>
            <ac:spMk id="10" creationId="{8E669598-05A4-4ACD-004A-78D8C12B7EFA}"/>
          </ac:spMkLst>
        </pc:spChg>
        <pc:spChg chg="add del mod">
          <ac:chgData name="조홍근" userId="b845d81d-7078-4c22-98c7-812c9e6e04a4" providerId="ADAL" clId="{23E1F5F8-91F6-4053-9815-FE5AED3B7BBF}" dt="2023-05-10T10:59:04.216" v="8617"/>
          <ac:spMkLst>
            <pc:docMk/>
            <pc:sldMk cId="1881518305" sldId="463"/>
            <ac:spMk id="14" creationId="{7EAF73C8-9693-605F-9419-A91B9647CC49}"/>
          </ac:spMkLst>
        </pc:spChg>
        <pc:spChg chg="add del mod">
          <ac:chgData name="조홍근" userId="b845d81d-7078-4c22-98c7-812c9e6e04a4" providerId="ADAL" clId="{23E1F5F8-91F6-4053-9815-FE5AED3B7BBF}" dt="2023-05-10T10:59:04.216" v="8617"/>
          <ac:spMkLst>
            <pc:docMk/>
            <pc:sldMk cId="1881518305" sldId="463"/>
            <ac:spMk id="15" creationId="{B368FBCC-C7CE-B5E1-B36A-CC301051CECF}"/>
          </ac:spMkLst>
        </pc:spChg>
        <pc:spChg chg="add mod">
          <ac:chgData name="조홍근" userId="b845d81d-7078-4c22-98c7-812c9e6e04a4" providerId="ADAL" clId="{23E1F5F8-91F6-4053-9815-FE5AED3B7BBF}" dt="2023-05-10T11:01:37.685" v="8699" actId="164"/>
          <ac:spMkLst>
            <pc:docMk/>
            <pc:sldMk cId="1881518305" sldId="463"/>
            <ac:spMk id="24" creationId="{FD05211F-8A64-B0BC-18D4-1D84399B4430}"/>
          </ac:spMkLst>
        </pc:spChg>
        <pc:spChg chg="add del mod">
          <ac:chgData name="조홍근" userId="b845d81d-7078-4c22-98c7-812c9e6e04a4" providerId="ADAL" clId="{23E1F5F8-91F6-4053-9815-FE5AED3B7BBF}" dt="2023-05-10T11:00:15.824" v="8670" actId="478"/>
          <ac:spMkLst>
            <pc:docMk/>
            <pc:sldMk cId="1881518305" sldId="463"/>
            <ac:spMk id="25" creationId="{29091E59-29EE-1A96-A9DB-40952E311A27}"/>
          </ac:spMkLst>
        </pc:spChg>
        <pc:spChg chg="add mod">
          <ac:chgData name="조홍근" userId="b845d81d-7078-4c22-98c7-812c9e6e04a4" providerId="ADAL" clId="{23E1F5F8-91F6-4053-9815-FE5AED3B7BBF}" dt="2023-05-10T11:00:34.186" v="8693" actId="207"/>
          <ac:spMkLst>
            <pc:docMk/>
            <pc:sldMk cId="1881518305" sldId="463"/>
            <ac:spMk id="26" creationId="{EF4AF248-6BBB-BD21-BCC1-CE2C57A5D07A}"/>
          </ac:spMkLst>
        </pc:spChg>
        <pc:spChg chg="add mod">
          <ac:chgData name="조홍근" userId="b845d81d-7078-4c22-98c7-812c9e6e04a4" providerId="ADAL" clId="{23E1F5F8-91F6-4053-9815-FE5AED3B7BBF}" dt="2023-05-10T11:00:34.186" v="8693" actId="207"/>
          <ac:spMkLst>
            <pc:docMk/>
            <pc:sldMk cId="1881518305" sldId="463"/>
            <ac:spMk id="27" creationId="{9791C829-ED63-E858-8DB9-295AAFF9C7C2}"/>
          </ac:spMkLst>
        </pc:spChg>
        <pc:spChg chg="add mod">
          <ac:chgData name="조홍근" userId="b845d81d-7078-4c22-98c7-812c9e6e04a4" providerId="ADAL" clId="{23E1F5F8-91F6-4053-9815-FE5AED3B7BBF}" dt="2023-05-10T11:01:03.206" v="8696" actId="208"/>
          <ac:spMkLst>
            <pc:docMk/>
            <pc:sldMk cId="1881518305" sldId="463"/>
            <ac:spMk id="28" creationId="{570F8053-267C-514B-98E0-F1F0E88E7E87}"/>
          </ac:spMkLst>
        </pc:spChg>
        <pc:grpChg chg="add mod">
          <ac:chgData name="조홍근" userId="b845d81d-7078-4c22-98c7-812c9e6e04a4" providerId="ADAL" clId="{23E1F5F8-91F6-4053-9815-FE5AED3B7BBF}" dt="2023-05-10T11:01:37.685" v="8699" actId="164"/>
          <ac:grpSpMkLst>
            <pc:docMk/>
            <pc:sldMk cId="1881518305" sldId="463"/>
            <ac:grpSpMk id="29" creationId="{2134968F-E827-821A-2FD6-BCCF10392E99}"/>
          </ac:grpSpMkLst>
        </pc:grpChg>
        <pc:picChg chg="add mod">
          <ac:chgData name="조홍근" userId="b845d81d-7078-4c22-98c7-812c9e6e04a4" providerId="ADAL" clId="{23E1F5F8-91F6-4053-9815-FE5AED3B7BBF}" dt="2023-05-10T10:50:53.496" v="7996" actId="1076"/>
          <ac:picMkLst>
            <pc:docMk/>
            <pc:sldMk cId="1881518305" sldId="463"/>
            <ac:picMk id="7" creationId="{26A10685-27BD-2742-FE85-10EF48077BBD}"/>
          </ac:picMkLst>
        </pc:picChg>
        <pc:picChg chg="add mod ord">
          <ac:chgData name="조홍근" userId="b845d81d-7078-4c22-98c7-812c9e6e04a4" providerId="ADAL" clId="{23E1F5F8-91F6-4053-9815-FE5AED3B7BBF}" dt="2023-05-10T10:50:51.095" v="7995" actId="1076"/>
          <ac:picMkLst>
            <pc:docMk/>
            <pc:sldMk cId="1881518305" sldId="463"/>
            <ac:picMk id="9" creationId="{DD6D84D1-1CA6-FFBD-E6FB-3063EE8336D3}"/>
          </ac:picMkLst>
        </pc:picChg>
        <pc:picChg chg="add del mod">
          <ac:chgData name="조홍근" userId="b845d81d-7078-4c22-98c7-812c9e6e04a4" providerId="ADAL" clId="{23E1F5F8-91F6-4053-9815-FE5AED3B7BBF}" dt="2023-05-10T10:59:04.216" v="8617"/>
          <ac:picMkLst>
            <pc:docMk/>
            <pc:sldMk cId="1881518305" sldId="463"/>
            <ac:picMk id="11" creationId="{EA23E3E2-B11B-4325-FA68-8571768097B9}"/>
          </ac:picMkLst>
        </pc:picChg>
        <pc:picChg chg="add mod modCrop">
          <ac:chgData name="조홍근" userId="b845d81d-7078-4c22-98c7-812c9e6e04a4" providerId="ADAL" clId="{23E1F5F8-91F6-4053-9815-FE5AED3B7BBF}" dt="2023-05-10T11:01:37.685" v="8699" actId="164"/>
          <ac:picMkLst>
            <pc:docMk/>
            <pc:sldMk cId="1881518305" sldId="463"/>
            <ac:picMk id="16" creationId="{FC5B9879-70A9-5834-3886-8922EDE1A76D}"/>
          </ac:picMkLst>
        </pc:picChg>
        <pc:cxnChg chg="add del mod">
          <ac:chgData name="조홍근" userId="b845d81d-7078-4c22-98c7-812c9e6e04a4" providerId="ADAL" clId="{23E1F5F8-91F6-4053-9815-FE5AED3B7BBF}" dt="2023-05-10T10:59:04.216" v="8617"/>
          <ac:cxnSpMkLst>
            <pc:docMk/>
            <pc:sldMk cId="1881518305" sldId="463"/>
            <ac:cxnSpMk id="12" creationId="{53C1CF88-73FD-1465-6F74-BF9545CB95FF}"/>
          </ac:cxnSpMkLst>
        </pc:cxnChg>
        <pc:cxnChg chg="add del mod">
          <ac:chgData name="조홍근" userId="b845d81d-7078-4c22-98c7-812c9e6e04a4" providerId="ADAL" clId="{23E1F5F8-91F6-4053-9815-FE5AED3B7BBF}" dt="2023-05-10T10:59:04.216" v="8617"/>
          <ac:cxnSpMkLst>
            <pc:docMk/>
            <pc:sldMk cId="1881518305" sldId="463"/>
            <ac:cxnSpMk id="13" creationId="{3A331DDC-8BA7-4DA5-AB43-0CD78628D080}"/>
          </ac:cxnSpMkLst>
        </pc:cxnChg>
        <pc:cxnChg chg="add del">
          <ac:chgData name="조홍근" userId="b845d81d-7078-4c22-98c7-812c9e6e04a4" providerId="ADAL" clId="{23E1F5F8-91F6-4053-9815-FE5AED3B7BBF}" dt="2023-05-10T10:59:17.440" v="8622" actId="478"/>
          <ac:cxnSpMkLst>
            <pc:docMk/>
            <pc:sldMk cId="1881518305" sldId="463"/>
            <ac:cxnSpMk id="18" creationId="{6624A266-959E-933F-F366-36014AB4438D}"/>
          </ac:cxnSpMkLst>
        </pc:cxnChg>
        <pc:cxnChg chg="add mod">
          <ac:chgData name="조홍근" userId="b845d81d-7078-4c22-98c7-812c9e6e04a4" providerId="ADAL" clId="{23E1F5F8-91F6-4053-9815-FE5AED3B7BBF}" dt="2023-05-10T11:01:37.685" v="8699" actId="164"/>
          <ac:cxnSpMkLst>
            <pc:docMk/>
            <pc:sldMk cId="1881518305" sldId="463"/>
            <ac:cxnSpMk id="20" creationId="{E1226557-0ADA-E30A-3C71-52CF48B2BAF1}"/>
          </ac:cxnSpMkLst>
        </pc:cxnChg>
        <pc:cxnChg chg="add mod">
          <ac:chgData name="조홍근" userId="b845d81d-7078-4c22-98c7-812c9e6e04a4" providerId="ADAL" clId="{23E1F5F8-91F6-4053-9815-FE5AED3B7BBF}" dt="2023-05-10T11:01:37.685" v="8699" actId="164"/>
          <ac:cxnSpMkLst>
            <pc:docMk/>
            <pc:sldMk cId="1881518305" sldId="463"/>
            <ac:cxnSpMk id="21" creationId="{1CF81E02-C47E-0330-064E-4A2CC5EFE7AE}"/>
          </ac:cxnSpMkLst>
        </pc:cxnChg>
        <pc:cxnChg chg="add mod">
          <ac:chgData name="조홍근" userId="b845d81d-7078-4c22-98c7-812c9e6e04a4" providerId="ADAL" clId="{23E1F5F8-91F6-4053-9815-FE5AED3B7BBF}" dt="2023-05-10T11:01:37.685" v="8699" actId="164"/>
          <ac:cxnSpMkLst>
            <pc:docMk/>
            <pc:sldMk cId="1881518305" sldId="463"/>
            <ac:cxnSpMk id="22" creationId="{35CCAFA9-6B01-F45A-6DE9-E365936016D0}"/>
          </ac:cxnSpMkLst>
        </pc:cxnChg>
      </pc:sldChg>
      <pc:sldChg chg="addSp delSp modSp add mod">
        <pc:chgData name="조홍근" userId="b845d81d-7078-4c22-98c7-812c9e6e04a4" providerId="ADAL" clId="{23E1F5F8-91F6-4053-9815-FE5AED3B7BBF}" dt="2023-05-10T10:55:48.179" v="8436" actId="6549"/>
        <pc:sldMkLst>
          <pc:docMk/>
          <pc:sldMk cId="2352670299" sldId="464"/>
        </pc:sldMkLst>
        <pc:spChg chg="mod">
          <ac:chgData name="조홍근" userId="b845d81d-7078-4c22-98c7-812c9e6e04a4" providerId="ADAL" clId="{23E1F5F8-91F6-4053-9815-FE5AED3B7BBF}" dt="2023-05-10T10:51:15.777" v="8011" actId="20577"/>
          <ac:spMkLst>
            <pc:docMk/>
            <pc:sldMk cId="2352670299" sldId="464"/>
            <ac:spMk id="2" creationId="{3C2AA6BE-10B9-A8C6-4D42-C9BB96EFE5A6}"/>
          </ac:spMkLst>
        </pc:spChg>
        <pc:spChg chg="add mod">
          <ac:chgData name="조홍근" userId="b845d81d-7078-4c22-98c7-812c9e6e04a4" providerId="ADAL" clId="{23E1F5F8-91F6-4053-9815-FE5AED3B7BBF}" dt="2023-05-10T10:55:48.179" v="8436" actId="6549"/>
          <ac:spMkLst>
            <pc:docMk/>
            <pc:sldMk cId="2352670299" sldId="464"/>
            <ac:spMk id="4" creationId="{95D03A6A-CB7D-870D-5C33-0B81386E8F09}"/>
          </ac:spMkLst>
        </pc:spChg>
        <pc:picChg chg="del">
          <ac:chgData name="조홍근" userId="b845d81d-7078-4c22-98c7-812c9e6e04a4" providerId="ADAL" clId="{23E1F5F8-91F6-4053-9815-FE5AED3B7BBF}" dt="2023-05-10T10:51:19.232" v="8013" actId="478"/>
          <ac:picMkLst>
            <pc:docMk/>
            <pc:sldMk cId="2352670299" sldId="464"/>
            <ac:picMk id="7" creationId="{26A10685-27BD-2742-FE85-10EF48077BBD}"/>
          </ac:picMkLst>
        </pc:picChg>
        <pc:picChg chg="del">
          <ac:chgData name="조홍근" userId="b845d81d-7078-4c22-98c7-812c9e6e04a4" providerId="ADAL" clId="{23E1F5F8-91F6-4053-9815-FE5AED3B7BBF}" dt="2023-05-10T10:51:17.721" v="8012" actId="478"/>
          <ac:picMkLst>
            <pc:docMk/>
            <pc:sldMk cId="2352670299" sldId="464"/>
            <ac:picMk id="9" creationId="{DD6D84D1-1CA6-FFBD-E6FB-3063EE8336D3}"/>
          </ac:picMkLst>
        </pc:picChg>
      </pc:sldChg>
      <pc:sldChg chg="add del">
        <pc:chgData name="조홍근" userId="b845d81d-7078-4c22-98c7-812c9e6e04a4" providerId="ADAL" clId="{23E1F5F8-91F6-4053-9815-FE5AED3B7BBF}" dt="2023-05-10T10:56:56.911" v="8440" actId="2696"/>
        <pc:sldMkLst>
          <pc:docMk/>
          <pc:sldMk cId="386468457" sldId="465"/>
        </pc:sldMkLst>
      </pc:sldChg>
      <pc:sldChg chg="add del">
        <pc:chgData name="조홍근" userId="b845d81d-7078-4c22-98c7-812c9e6e04a4" providerId="ADAL" clId="{23E1F5F8-91F6-4053-9815-FE5AED3B7BBF}" dt="2023-05-10T10:56:53.965" v="8438" actId="47"/>
        <pc:sldMkLst>
          <pc:docMk/>
          <pc:sldMk cId="1460429342" sldId="465"/>
        </pc:sldMkLst>
      </pc:sldChg>
      <pc:sldChg chg="addSp delSp modSp add mod">
        <pc:chgData name="조홍근" userId="b845d81d-7078-4c22-98c7-812c9e6e04a4" providerId="ADAL" clId="{23E1F5F8-91F6-4053-9815-FE5AED3B7BBF}" dt="2023-05-10T11:06:44.823" v="8955" actId="1076"/>
        <pc:sldMkLst>
          <pc:docMk/>
          <pc:sldMk cId="4175112945" sldId="465"/>
        </pc:sldMkLst>
        <pc:spChg chg="mod">
          <ac:chgData name="조홍근" userId="b845d81d-7078-4c22-98c7-812c9e6e04a4" providerId="ADAL" clId="{23E1F5F8-91F6-4053-9815-FE5AED3B7BBF}" dt="2023-05-10T11:04:59.873" v="8737" actId="20577"/>
          <ac:spMkLst>
            <pc:docMk/>
            <pc:sldMk cId="4175112945" sldId="465"/>
            <ac:spMk id="2" creationId="{3C2AA6BE-10B9-A8C6-4D42-C9BB96EFE5A6}"/>
          </ac:spMkLst>
        </pc:spChg>
        <pc:spChg chg="add del mod">
          <ac:chgData name="조홍근" userId="b845d81d-7078-4c22-98c7-812c9e6e04a4" providerId="ADAL" clId="{23E1F5F8-91F6-4053-9815-FE5AED3B7BBF}" dt="2023-05-10T10:57:16.104" v="8456" actId="478"/>
          <ac:spMkLst>
            <pc:docMk/>
            <pc:sldMk cId="4175112945" sldId="465"/>
            <ac:spMk id="4" creationId="{3DE34C85-CA71-1269-9933-C9D7D81F8C5F}"/>
          </ac:spMkLst>
        </pc:spChg>
        <pc:spChg chg="add del mod">
          <ac:chgData name="조홍근" userId="b845d81d-7078-4c22-98c7-812c9e6e04a4" providerId="ADAL" clId="{23E1F5F8-91F6-4053-9815-FE5AED3B7BBF}" dt="2023-05-10T11:05:03.408" v="8739" actId="478"/>
          <ac:spMkLst>
            <pc:docMk/>
            <pc:sldMk cId="4175112945" sldId="465"/>
            <ac:spMk id="12" creationId="{370E2E2D-96D1-0536-ECCA-9EA34D37E77A}"/>
          </ac:spMkLst>
        </pc:spChg>
        <pc:spChg chg="add mod">
          <ac:chgData name="조홍근" userId="b845d81d-7078-4c22-98c7-812c9e6e04a4" providerId="ADAL" clId="{23E1F5F8-91F6-4053-9815-FE5AED3B7BBF}" dt="2023-05-10T11:06:26.918" v="8952" actId="20577"/>
          <ac:spMkLst>
            <pc:docMk/>
            <pc:sldMk cId="4175112945" sldId="465"/>
            <ac:spMk id="14" creationId="{79F9CEE0-C6A5-ADF2-9CB7-3F2D3EB47AAA}"/>
          </ac:spMkLst>
        </pc:spChg>
        <pc:picChg chg="add del mod ord">
          <ac:chgData name="조홍근" userId="b845d81d-7078-4c22-98c7-812c9e6e04a4" providerId="ADAL" clId="{23E1F5F8-91F6-4053-9815-FE5AED3B7BBF}" dt="2023-05-10T10:57:15.907" v="8455" actId="22"/>
          <ac:picMkLst>
            <pc:docMk/>
            <pc:sldMk cId="4175112945" sldId="465"/>
            <ac:picMk id="6" creationId="{72600C59-3861-16AC-54E1-3A5774BD09C6}"/>
          </ac:picMkLst>
        </pc:picChg>
        <pc:picChg chg="add del">
          <ac:chgData name="조홍근" userId="b845d81d-7078-4c22-98c7-812c9e6e04a4" providerId="ADAL" clId="{23E1F5F8-91F6-4053-9815-FE5AED3B7BBF}" dt="2023-05-10T10:57:24.353" v="8463" actId="478"/>
          <ac:picMkLst>
            <pc:docMk/>
            <pc:sldMk cId="4175112945" sldId="465"/>
            <ac:picMk id="7" creationId="{26A10685-27BD-2742-FE85-10EF48077BBD}"/>
          </ac:picMkLst>
        </pc:picChg>
        <pc:picChg chg="add del">
          <ac:chgData name="조홍근" userId="b845d81d-7078-4c22-98c7-812c9e6e04a4" providerId="ADAL" clId="{23E1F5F8-91F6-4053-9815-FE5AED3B7BBF}" dt="2023-05-10T11:05:03.914" v="8740" actId="478"/>
          <ac:picMkLst>
            <pc:docMk/>
            <pc:sldMk cId="4175112945" sldId="465"/>
            <ac:picMk id="9" creationId="{DD6D84D1-1CA6-FFBD-E6FB-3063EE8336D3}"/>
          </ac:picMkLst>
        </pc:picChg>
        <pc:picChg chg="add del mod modCrop">
          <ac:chgData name="조홍근" userId="b845d81d-7078-4c22-98c7-812c9e6e04a4" providerId="ADAL" clId="{23E1F5F8-91F6-4053-9815-FE5AED3B7BBF}" dt="2023-05-10T11:05:02.689" v="8738" actId="478"/>
          <ac:picMkLst>
            <pc:docMk/>
            <pc:sldMk cId="4175112945" sldId="465"/>
            <ac:picMk id="10" creationId="{F4173BA7-5664-43DC-1005-87995F1B6EE1}"/>
          </ac:picMkLst>
        </pc:picChg>
        <pc:picChg chg="add mod">
          <ac:chgData name="조홍근" userId="b845d81d-7078-4c22-98c7-812c9e6e04a4" providerId="ADAL" clId="{23E1F5F8-91F6-4053-9815-FE5AED3B7BBF}" dt="2023-05-10T11:06:44.823" v="8955" actId="1076"/>
          <ac:picMkLst>
            <pc:docMk/>
            <pc:sldMk cId="4175112945" sldId="465"/>
            <ac:picMk id="16" creationId="{9B3B6AFC-5FFA-A980-E407-214B5B12C306}"/>
          </ac:picMkLst>
        </pc:picChg>
      </pc:sldChg>
      <pc:sldChg chg="addSp delSp modSp add mod">
        <pc:chgData name="조홍근" userId="b845d81d-7078-4c22-98c7-812c9e6e04a4" providerId="ADAL" clId="{23E1F5F8-91F6-4053-9815-FE5AED3B7BBF}" dt="2023-05-10T11:04:04.967" v="8711" actId="14100"/>
        <pc:sldMkLst>
          <pc:docMk/>
          <pc:sldMk cId="1434830979" sldId="466"/>
        </pc:sldMkLst>
        <pc:spChg chg="add del mod">
          <ac:chgData name="조홍근" userId="b845d81d-7078-4c22-98c7-812c9e6e04a4" providerId="ADAL" clId="{23E1F5F8-91F6-4053-9815-FE5AED3B7BBF}" dt="2023-05-10T11:03:46.672" v="8703" actId="22"/>
          <ac:spMkLst>
            <pc:docMk/>
            <pc:sldMk cId="1434830979" sldId="466"/>
            <ac:spMk id="4" creationId="{57A285EF-48FA-454C-43EA-B8FD68FCD5F4}"/>
          </ac:spMkLst>
        </pc:spChg>
        <pc:spChg chg="del">
          <ac:chgData name="조홍근" userId="b845d81d-7078-4c22-98c7-812c9e6e04a4" providerId="ADAL" clId="{23E1F5F8-91F6-4053-9815-FE5AED3B7BBF}" dt="2023-05-10T11:03:45.535" v="8702" actId="478"/>
          <ac:spMkLst>
            <pc:docMk/>
            <pc:sldMk cId="1434830979" sldId="466"/>
            <ac:spMk id="5" creationId="{C404CF9F-06B2-D8E5-596F-25D40BE0522E}"/>
          </ac:spMkLst>
        </pc:spChg>
        <pc:spChg chg="del">
          <ac:chgData name="조홍근" userId="b845d81d-7078-4c22-98c7-812c9e6e04a4" providerId="ADAL" clId="{23E1F5F8-91F6-4053-9815-FE5AED3B7BBF}" dt="2023-05-10T11:03:45.535" v="8702" actId="478"/>
          <ac:spMkLst>
            <pc:docMk/>
            <pc:sldMk cId="1434830979" sldId="466"/>
            <ac:spMk id="17" creationId="{087DB1FF-4B36-4EE5-1C86-B703467D88A3}"/>
          </ac:spMkLst>
        </pc:spChg>
        <pc:spChg chg="del">
          <ac:chgData name="조홍근" userId="b845d81d-7078-4c22-98c7-812c9e6e04a4" providerId="ADAL" clId="{23E1F5F8-91F6-4053-9815-FE5AED3B7BBF}" dt="2023-05-10T11:03:45.535" v="8702" actId="478"/>
          <ac:spMkLst>
            <pc:docMk/>
            <pc:sldMk cId="1434830979" sldId="466"/>
            <ac:spMk id="18" creationId="{45261551-76D0-E780-F77F-DE1496C4CF3B}"/>
          </ac:spMkLst>
        </pc:spChg>
        <pc:picChg chg="add mod ord modCrop">
          <ac:chgData name="조홍근" userId="b845d81d-7078-4c22-98c7-812c9e6e04a4" providerId="ADAL" clId="{23E1F5F8-91F6-4053-9815-FE5AED3B7BBF}" dt="2023-05-10T11:04:04.967" v="8711" actId="14100"/>
          <ac:picMkLst>
            <pc:docMk/>
            <pc:sldMk cId="1434830979" sldId="466"/>
            <ac:picMk id="7" creationId="{13995290-3F7F-A4B1-61A7-A1377D7305A5}"/>
          </ac:picMkLst>
        </pc:picChg>
        <pc:picChg chg="del">
          <ac:chgData name="조홍근" userId="b845d81d-7078-4c22-98c7-812c9e6e04a4" providerId="ADAL" clId="{23E1F5F8-91F6-4053-9815-FE5AED3B7BBF}" dt="2023-05-10T11:03:45.535" v="8702" actId="478"/>
          <ac:picMkLst>
            <pc:docMk/>
            <pc:sldMk cId="1434830979" sldId="466"/>
            <ac:picMk id="10" creationId="{305A9F11-C641-5E3A-23B6-6D8F739D67EF}"/>
          </ac:picMkLst>
        </pc:picChg>
        <pc:picChg chg="del">
          <ac:chgData name="조홍근" userId="b845d81d-7078-4c22-98c7-812c9e6e04a4" providerId="ADAL" clId="{23E1F5F8-91F6-4053-9815-FE5AED3B7BBF}" dt="2023-05-10T11:03:45.535" v="8702" actId="478"/>
          <ac:picMkLst>
            <pc:docMk/>
            <pc:sldMk cId="1434830979" sldId="466"/>
            <ac:picMk id="12" creationId="{28067585-ACB4-D152-E3DE-325DFD817E32}"/>
          </ac:picMkLst>
        </pc:picChg>
        <pc:cxnChg chg="del">
          <ac:chgData name="조홍근" userId="b845d81d-7078-4c22-98c7-812c9e6e04a4" providerId="ADAL" clId="{23E1F5F8-91F6-4053-9815-FE5AED3B7BBF}" dt="2023-05-10T11:03:45.535" v="8702" actId="478"/>
          <ac:cxnSpMkLst>
            <pc:docMk/>
            <pc:sldMk cId="1434830979" sldId="466"/>
            <ac:cxnSpMk id="14" creationId="{FEE52760-7BC7-5FA3-286A-674739FE12D6}"/>
          </ac:cxnSpMkLst>
        </pc:cxnChg>
        <pc:cxnChg chg="del">
          <ac:chgData name="조홍근" userId="b845d81d-7078-4c22-98c7-812c9e6e04a4" providerId="ADAL" clId="{23E1F5F8-91F6-4053-9815-FE5AED3B7BBF}" dt="2023-05-10T11:03:45.535" v="8702" actId="478"/>
          <ac:cxnSpMkLst>
            <pc:docMk/>
            <pc:sldMk cId="1434830979" sldId="466"/>
            <ac:cxnSpMk id="15" creationId="{A8A5430D-30F7-5C22-F006-F009E1754EC0}"/>
          </ac:cxnSpMkLst>
        </pc:cxnChg>
      </pc:sldChg>
      <pc:sldChg chg="add">
        <pc:chgData name="조홍근" userId="b845d81d-7078-4c22-98c7-812c9e6e04a4" providerId="ADAL" clId="{23E1F5F8-91F6-4053-9815-FE5AED3B7BBF}" dt="2023-05-10T11:04:50.540" v="8712"/>
        <pc:sldMkLst>
          <pc:docMk/>
          <pc:sldMk cId="3694528773" sldId="467"/>
        </pc:sldMkLst>
      </pc:sldChg>
      <pc:sldChg chg="addSp delSp modSp add mod modClrScheme chgLayout">
        <pc:chgData name="조홍근" userId="b845d81d-7078-4c22-98c7-812c9e6e04a4" providerId="ADAL" clId="{23E1F5F8-91F6-4053-9815-FE5AED3B7BBF}" dt="2023-05-10T11:24:01.032" v="9447" actId="20577"/>
        <pc:sldMkLst>
          <pc:docMk/>
          <pc:sldMk cId="77176335" sldId="468"/>
        </pc:sldMkLst>
        <pc:spChg chg="mod ord">
          <ac:chgData name="조홍근" userId="b845d81d-7078-4c22-98c7-812c9e6e04a4" providerId="ADAL" clId="{23E1F5F8-91F6-4053-9815-FE5AED3B7BBF}" dt="2023-05-10T11:16:56.812" v="8985" actId="700"/>
          <ac:spMkLst>
            <pc:docMk/>
            <pc:sldMk cId="77176335" sldId="468"/>
            <ac:spMk id="2" creationId="{3C2AA6BE-10B9-A8C6-4D42-C9BB96EFE5A6}"/>
          </ac:spMkLst>
        </pc:spChg>
        <pc:spChg chg="add mod ord">
          <ac:chgData name="조홍근" userId="b845d81d-7078-4c22-98c7-812c9e6e04a4" providerId="ADAL" clId="{23E1F5F8-91F6-4053-9815-FE5AED3B7BBF}" dt="2023-05-10T11:24:01.032" v="9447" actId="20577"/>
          <ac:spMkLst>
            <pc:docMk/>
            <pc:sldMk cId="77176335" sldId="468"/>
            <ac:spMk id="3" creationId="{8F22C2CD-3961-D930-9DA5-7B6334D7123D}"/>
          </ac:spMkLst>
        </pc:spChg>
        <pc:spChg chg="mod ord">
          <ac:chgData name="조홍근" userId="b845d81d-7078-4c22-98c7-812c9e6e04a4" providerId="ADAL" clId="{23E1F5F8-91F6-4053-9815-FE5AED3B7BBF}" dt="2023-05-10T11:22:58.325" v="9291" actId="20577"/>
          <ac:spMkLst>
            <pc:docMk/>
            <pc:sldMk cId="77176335" sldId="468"/>
            <ac:spMk id="14" creationId="{79F9CEE0-C6A5-ADF2-9CB7-3F2D3EB47AAA}"/>
          </ac:spMkLst>
        </pc:spChg>
        <pc:picChg chg="del">
          <ac:chgData name="조홍근" userId="b845d81d-7078-4c22-98c7-812c9e6e04a4" providerId="ADAL" clId="{23E1F5F8-91F6-4053-9815-FE5AED3B7BBF}" dt="2023-05-10T11:16:51.889" v="8984" actId="478"/>
          <ac:picMkLst>
            <pc:docMk/>
            <pc:sldMk cId="77176335" sldId="468"/>
            <ac:picMk id="16" creationId="{9B3B6AFC-5FFA-A980-E407-214B5B12C306}"/>
          </ac:picMkLst>
        </pc:picChg>
      </pc:sldChg>
      <pc:sldChg chg="delSp modSp add mod modClrScheme chgLayout">
        <pc:chgData name="조홍근" userId="b845d81d-7078-4c22-98c7-812c9e6e04a4" providerId="ADAL" clId="{23E1F5F8-91F6-4053-9815-FE5AED3B7BBF}" dt="2023-05-10T11:30:56.580" v="9716" actId="20577"/>
        <pc:sldMkLst>
          <pc:docMk/>
          <pc:sldMk cId="1074332694" sldId="469"/>
        </pc:sldMkLst>
        <pc:spChg chg="mod ord">
          <ac:chgData name="조홍근" userId="b845d81d-7078-4c22-98c7-812c9e6e04a4" providerId="ADAL" clId="{23E1F5F8-91F6-4053-9815-FE5AED3B7BBF}" dt="2023-05-10T11:27:28.804" v="9487" actId="700"/>
          <ac:spMkLst>
            <pc:docMk/>
            <pc:sldMk cId="1074332694" sldId="469"/>
            <ac:spMk id="2" creationId="{3C2AA6BE-10B9-A8C6-4D42-C9BB96EFE5A6}"/>
          </ac:spMkLst>
        </pc:spChg>
        <pc:spChg chg="del mod ord">
          <ac:chgData name="조홍근" userId="b845d81d-7078-4c22-98c7-812c9e6e04a4" providerId="ADAL" clId="{23E1F5F8-91F6-4053-9815-FE5AED3B7BBF}" dt="2023-05-10T11:27:31.601" v="9489" actId="478"/>
          <ac:spMkLst>
            <pc:docMk/>
            <pc:sldMk cId="1074332694" sldId="469"/>
            <ac:spMk id="3" creationId="{8F22C2CD-3961-D930-9DA5-7B6334D7123D}"/>
          </ac:spMkLst>
        </pc:spChg>
        <pc:spChg chg="mod ord">
          <ac:chgData name="조홍근" userId="b845d81d-7078-4c22-98c7-812c9e6e04a4" providerId="ADAL" clId="{23E1F5F8-91F6-4053-9815-FE5AED3B7BBF}" dt="2023-05-10T11:30:56.580" v="9716" actId="20577"/>
          <ac:spMkLst>
            <pc:docMk/>
            <pc:sldMk cId="1074332694" sldId="469"/>
            <ac:spMk id="14" creationId="{79F9CEE0-C6A5-ADF2-9CB7-3F2D3EB47AAA}"/>
          </ac:spMkLst>
        </pc:spChg>
      </pc:sldChg>
      <pc:sldChg chg="modSp add mod">
        <pc:chgData name="조홍근" userId="b845d81d-7078-4c22-98c7-812c9e6e04a4" providerId="ADAL" clId="{23E1F5F8-91F6-4053-9815-FE5AED3B7BBF}" dt="2023-05-10T12:18:17.955" v="10201" actId="113"/>
        <pc:sldMkLst>
          <pc:docMk/>
          <pc:sldMk cId="4020439664" sldId="470"/>
        </pc:sldMkLst>
        <pc:spChg chg="mod">
          <ac:chgData name="조홍근" userId="b845d81d-7078-4c22-98c7-812c9e6e04a4" providerId="ADAL" clId="{23E1F5F8-91F6-4053-9815-FE5AED3B7BBF}" dt="2023-05-10T12:18:17.955" v="10201" actId="113"/>
          <ac:spMkLst>
            <pc:docMk/>
            <pc:sldMk cId="4020439664" sldId="470"/>
            <ac:spMk id="14" creationId="{79F9CEE0-C6A5-ADF2-9CB7-3F2D3EB47AAA}"/>
          </ac:spMkLst>
        </pc:spChg>
      </pc:sldChg>
      <pc:sldChg chg="modSp add mod">
        <pc:chgData name="조홍근" userId="b845d81d-7078-4c22-98c7-812c9e6e04a4" providerId="ADAL" clId="{23E1F5F8-91F6-4053-9815-FE5AED3B7BBF}" dt="2023-05-10T12:18:44.804" v="10204" actId="207"/>
        <pc:sldMkLst>
          <pc:docMk/>
          <pc:sldMk cId="2623180206" sldId="471"/>
        </pc:sldMkLst>
        <pc:spChg chg="mod">
          <ac:chgData name="조홍근" userId="b845d81d-7078-4c22-98c7-812c9e6e04a4" providerId="ADAL" clId="{23E1F5F8-91F6-4053-9815-FE5AED3B7BBF}" dt="2023-05-10T12:18:44.804" v="10204" actId="207"/>
          <ac:spMkLst>
            <pc:docMk/>
            <pc:sldMk cId="2623180206" sldId="471"/>
            <ac:spMk id="4" creationId="{FDB7F16B-8489-540B-56BA-F75815C7DB1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089C8D-F90C-F447-25EA-CF61733C1C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C4D4C-2390-27E9-DB4C-94B9006821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EAF5230-F7E2-439C-9E71-7235E45C7DA0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E1487-59F4-736E-6DCE-81C417722F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2B6BA-B4AA-9C91-89BF-52E997F78B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26A8B23-B6C8-44F3-8A66-224CDBDB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578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6A85403-8A35-400B-BF8A-C0871C7A6A8B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5346694-2C7B-4B6C-97EB-7AABB09DE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957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25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46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8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9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61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23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2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61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29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88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40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76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93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99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35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64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42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9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94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6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054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45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926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275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157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901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689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783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224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572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248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62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38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606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464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215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153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953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781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14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21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49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62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64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46694-2C7B-4B6C-97EB-7AABB09DEF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9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1B45-B64B-4013-9543-EA63ABCF45B4}" type="datetime1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Inha University - Energy Resources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2" descr="인하대학교 에너지자원공학과">
            <a:extLst>
              <a:ext uri="{FF2B5EF4-FFF2-40B4-BE49-F238E27FC236}">
                <a16:creationId xmlns:a16="http://schemas.microsoft.com/office/drawing/2014/main" id="{11560844-C3B9-7697-6A46-7F0D943B5D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428" y="23813"/>
            <a:ext cx="2723360" cy="396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DAF6-4846-4DC3-AA16-0A93E02C3AB1}" type="datetime1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Inha University - Energy Resources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C19E-3B00-4DB5-AABA-26C6CA17A2A7}" type="datetime1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Inha University - Energy Resources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48868-7E09-4232-9F86-816BEED05BAD}" type="datetime1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Inha University - Energy Resources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68A05-69EB-46E1-9A8F-4201549ECBFE}" type="datetime1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Inha University - Energy Resources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6FDD4-857D-4577-9F09-7621AA41CB5C}" type="datetime1">
              <a:rPr lang="en-US" smtClean="0"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Inha University - Energy Resources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2005-8758-423D-97D7-2316F4424E0D}" type="datetime1">
              <a:rPr lang="en-US" smtClean="0"/>
              <a:t>5/11/2023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Inha University - Energy Resources Engineering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EAAB7-FE00-46CA-BE4F-64BCDE1EF697}" type="datetime1">
              <a:rPr lang="en-US" smtClean="0"/>
              <a:t>5/11/2023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Inha University - Energy Resources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7B144-81C4-490D-91D5-120F09020528}" type="datetime1">
              <a:rPr lang="en-US" smtClean="0"/>
              <a:t>5/11/2023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Inha University - Energy Resources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A29B-50E6-43F4-98A0-34124844E78D}" type="datetime1">
              <a:rPr lang="en-US" smtClean="0"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Inha University - Energy Resources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B0C80-8E34-4E52-973F-5D61EAA537CF}" type="datetime1">
              <a:rPr lang="en-US" smtClean="0"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Inha University - Energy Resources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ED5FD-E7A1-4621-94E8-5619A85E290F}" type="datetime1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Inha University - Energy Resources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D93BE-6537-6439-77D0-0DCB35498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610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b="1" dirty="0">
                <a:solidFill>
                  <a:srgbClr val="1271B9"/>
                </a:solidFill>
              </a:rPr>
              <a:t>Spatial Data Analytics </a:t>
            </a:r>
            <a:br>
              <a:rPr lang="en-US" altLang="ko-KR" sz="4400" b="1" dirty="0">
                <a:solidFill>
                  <a:srgbClr val="1271B9"/>
                </a:solidFill>
              </a:rPr>
            </a:br>
            <a:r>
              <a:rPr lang="en-US" altLang="ko-KR" sz="4400" b="1" dirty="0">
                <a:solidFill>
                  <a:srgbClr val="1271B9"/>
                </a:solidFill>
              </a:rPr>
              <a:t>for Subsurface Modelling</a:t>
            </a:r>
            <a:endParaRPr lang="en-US" sz="4400" b="1" dirty="0">
              <a:solidFill>
                <a:srgbClr val="1271B9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F8159-D965-5969-508F-DCA63934D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5000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 err="1"/>
              <a:t>Inha</a:t>
            </a:r>
            <a:r>
              <a:rPr lang="en-US" dirty="0"/>
              <a:t> University </a:t>
            </a:r>
          </a:p>
          <a:p>
            <a:r>
              <a:rPr lang="en-US" dirty="0"/>
              <a:t>Energy Resources Engineering</a:t>
            </a:r>
          </a:p>
          <a:p>
            <a:endParaRPr lang="en-US" dirty="0"/>
          </a:p>
          <a:p>
            <a:r>
              <a:rPr lang="ko-KR" altLang="en-US" dirty="0"/>
              <a:t>조 홍 근</a:t>
            </a:r>
            <a:endParaRPr lang="en-US" dirty="0"/>
          </a:p>
          <a:p>
            <a:r>
              <a:rPr lang="en-US" dirty="0"/>
              <a:t>2023.5.12</a:t>
            </a:r>
          </a:p>
        </p:txBody>
      </p:sp>
      <p:pic>
        <p:nvPicPr>
          <p:cNvPr id="1026" name="Picture 2" descr="한국자원공학회">
            <a:extLst>
              <a:ext uri="{FF2B5EF4-FFF2-40B4-BE49-F238E27FC236}">
                <a16:creationId xmlns:a16="http://schemas.microsoft.com/office/drawing/2014/main" id="{4496BE04-A7D1-D40E-B3F8-24C926E2F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27" y="192750"/>
            <a:ext cx="3474720" cy="71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FDE0337-5A33-CEC4-A2CA-FEB08E983D03}"/>
              </a:ext>
            </a:extLst>
          </p:cNvPr>
          <p:cNvSpPr/>
          <p:nvPr/>
        </p:nvSpPr>
        <p:spPr>
          <a:xfrm>
            <a:off x="8614954" y="0"/>
            <a:ext cx="3577046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8012245-955C-6234-DA80-DC27B378A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572" y="92140"/>
            <a:ext cx="3043428" cy="11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234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Stationarity</a:t>
            </a:r>
            <a:endParaRPr lang="ko-KR" altLang="en-US" dirty="0"/>
          </a:p>
        </p:txBody>
      </p:sp>
      <p:pic>
        <p:nvPicPr>
          <p:cNvPr id="13" name="내용 개체 틀 9">
            <a:extLst>
              <a:ext uri="{FF2B5EF4-FFF2-40B4-BE49-F238E27FC236}">
                <a16:creationId xmlns:a16="http://schemas.microsoft.com/office/drawing/2014/main" id="{D2067D03-F434-2366-1C3B-BE658C548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66" y="1825625"/>
            <a:ext cx="4066827" cy="4351338"/>
          </a:xfrm>
          <a:prstGeom prst="rect">
            <a:avLst/>
          </a:prstGeom>
        </p:spPr>
      </p:pic>
      <p:pic>
        <p:nvPicPr>
          <p:cNvPr id="20" name="내용 개체 틀 14">
            <a:extLst>
              <a:ext uri="{FF2B5EF4-FFF2-40B4-BE49-F238E27FC236}">
                <a16:creationId xmlns:a16="http://schemas.microsoft.com/office/drawing/2014/main" id="{2EB2A16A-F8B9-0ABF-87DA-D58294965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59" y="1825625"/>
            <a:ext cx="5800028" cy="435133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1DF66EA3-0EF2-E0E3-1B7C-5101BE6193DB}"/>
              </a:ext>
            </a:extLst>
          </p:cNvPr>
          <p:cNvGrpSpPr/>
          <p:nvPr/>
        </p:nvGrpSpPr>
        <p:grpSpPr>
          <a:xfrm>
            <a:off x="7200900" y="365125"/>
            <a:ext cx="3436620" cy="1325563"/>
            <a:chOff x="7200900" y="365125"/>
            <a:chExt cx="3436620" cy="13255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7BD374-001F-4F18-FD5E-BAE664DA7E10}"/>
                </a:ext>
              </a:extLst>
            </p:cNvPr>
            <p:cNvSpPr txBox="1"/>
            <p:nvPr/>
          </p:nvSpPr>
          <p:spPr>
            <a:xfrm>
              <a:off x="7703820" y="681037"/>
              <a:ext cx="24688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/>
                <a:t>Q. Under which statistics/metric?</a:t>
              </a:r>
            </a:p>
          </p:txBody>
        </p:sp>
        <p:sp>
          <p:nvSpPr>
            <p:cNvPr id="23" name="생각 풍선: 구름 모양 22">
              <a:extLst>
                <a:ext uri="{FF2B5EF4-FFF2-40B4-BE49-F238E27FC236}">
                  <a16:creationId xmlns:a16="http://schemas.microsoft.com/office/drawing/2014/main" id="{06C93A50-272B-7437-78B9-8D7E8C852CE4}"/>
                </a:ext>
              </a:extLst>
            </p:cNvPr>
            <p:cNvSpPr/>
            <p:nvPr/>
          </p:nvSpPr>
          <p:spPr>
            <a:xfrm>
              <a:off x="7200900" y="365125"/>
              <a:ext cx="3436620" cy="1325563"/>
            </a:xfrm>
            <a:prstGeom prst="cloudCallout">
              <a:avLst/>
            </a:prstGeom>
            <a:noFill/>
            <a:ln w="19050">
              <a:solidFill>
                <a:srgbClr val="1271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3653283-1005-54C0-CEEA-21EDB886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Stationarity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DF66EA3-0EF2-E0E3-1B7C-5101BE6193DB}"/>
              </a:ext>
            </a:extLst>
          </p:cNvPr>
          <p:cNvGrpSpPr/>
          <p:nvPr/>
        </p:nvGrpSpPr>
        <p:grpSpPr>
          <a:xfrm>
            <a:off x="7200900" y="365125"/>
            <a:ext cx="3436620" cy="1325563"/>
            <a:chOff x="7200900" y="365125"/>
            <a:chExt cx="3436620" cy="13255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7BD374-001F-4F18-FD5E-BAE664DA7E10}"/>
                </a:ext>
              </a:extLst>
            </p:cNvPr>
            <p:cNvSpPr txBox="1"/>
            <p:nvPr/>
          </p:nvSpPr>
          <p:spPr>
            <a:xfrm>
              <a:off x="7703820" y="681037"/>
              <a:ext cx="24688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/>
                <a:t>Q. Under which scale?</a:t>
              </a:r>
            </a:p>
          </p:txBody>
        </p:sp>
        <p:sp>
          <p:nvSpPr>
            <p:cNvPr id="23" name="생각 풍선: 구름 모양 22">
              <a:extLst>
                <a:ext uri="{FF2B5EF4-FFF2-40B4-BE49-F238E27FC236}">
                  <a16:creationId xmlns:a16="http://schemas.microsoft.com/office/drawing/2014/main" id="{06C93A50-272B-7437-78B9-8D7E8C852CE4}"/>
                </a:ext>
              </a:extLst>
            </p:cNvPr>
            <p:cNvSpPr/>
            <p:nvPr/>
          </p:nvSpPr>
          <p:spPr>
            <a:xfrm>
              <a:off x="7200900" y="365125"/>
              <a:ext cx="3436620" cy="1325563"/>
            </a:xfrm>
            <a:prstGeom prst="cloudCallout">
              <a:avLst/>
            </a:prstGeom>
            <a:noFill/>
            <a:ln w="19050">
              <a:solidFill>
                <a:srgbClr val="1271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F064E63-9885-9F0B-AF9F-D821366BC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658" y="1366281"/>
            <a:ext cx="5287962" cy="54917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64D3C8-9404-D71F-3826-A004663AE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06" t="18445" r="43653" b="31444"/>
          <a:stretch/>
        </p:blipFill>
        <p:spPr>
          <a:xfrm>
            <a:off x="1969137" y="2383919"/>
            <a:ext cx="2196688" cy="2751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7D09D8-27D6-F338-226E-EA8DDF0F3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7" t="26778" r="49654" b="46667"/>
          <a:stretch/>
        </p:blipFill>
        <p:spPr>
          <a:xfrm>
            <a:off x="2617858" y="2831228"/>
            <a:ext cx="1228339" cy="145835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145DA2E-0AE5-61AA-0ACC-9A87B9CDB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49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Stationarity Definition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2E3AB-8249-9639-48D8-07CD692FE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Stationarity</a:t>
            </a:r>
            <a:r>
              <a:rPr lang="en-US" altLang="ko-KR" dirty="0"/>
              <a:t> – “</a:t>
            </a:r>
            <a:r>
              <a:rPr lang="en-US" altLang="ko-KR" i="1" u="sng" dirty="0"/>
              <a:t>Statistic/metric</a:t>
            </a:r>
            <a:r>
              <a:rPr lang="en-US" altLang="ko-KR" dirty="0"/>
              <a:t>” is invariant under translation over an </a:t>
            </a:r>
            <a:r>
              <a:rPr lang="en-US" altLang="ko-KR" i="1" u="sng" dirty="0"/>
              <a:t>interval</a:t>
            </a:r>
            <a:r>
              <a:rPr lang="en-US" altLang="ko-KR" i="1" dirty="0"/>
              <a:t> </a:t>
            </a:r>
            <a:r>
              <a:rPr lang="en-US" altLang="ko-KR" dirty="0"/>
              <a:t>e.g., region, time period, </a:t>
            </a:r>
            <a:r>
              <a:rPr lang="en-US" altLang="ko-KR" dirty="0" err="1"/>
              <a:t>etc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What is stationary? Need a metric, e.g., mean, std, density</a:t>
            </a:r>
          </a:p>
          <a:p>
            <a:pPr lvl="1">
              <a:buFontTx/>
              <a:buChar char="-"/>
            </a:pPr>
            <a:r>
              <a:rPr lang="en-US" altLang="ko-KR" dirty="0"/>
              <a:t>Over what interval? Need a time/volume of interest</a:t>
            </a:r>
          </a:p>
          <a:p>
            <a:pPr lvl="1">
              <a:buFontTx/>
              <a:buChar char="-"/>
            </a:pPr>
            <a:r>
              <a:rPr lang="en-US" altLang="ko-KR" dirty="0"/>
              <a:t>Depends on the model purpose</a:t>
            </a:r>
          </a:p>
          <a:p>
            <a:pPr lvl="1">
              <a:buFontTx/>
              <a:buChar char="-"/>
            </a:pPr>
            <a:r>
              <a:rPr lang="en-US" altLang="ko-KR" dirty="0"/>
              <a:t>Depends on the scale of observation</a:t>
            </a:r>
          </a:p>
          <a:p>
            <a:pPr lvl="1">
              <a:buFontTx/>
              <a:buChar char="-"/>
            </a:pPr>
            <a:r>
              <a:rPr lang="en-US" altLang="ko-KR" dirty="0"/>
              <a:t>Decision, not an hypothesis; therefore, it cannot be tested</a:t>
            </a:r>
            <a:endParaRPr lang="ko-KR" alt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3B58937-2873-101A-437A-AC16A9C04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151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Non-stationarity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2E3AB-8249-9639-48D8-07CD692FE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Geostatistical spatial estimation will assume stationarity</a:t>
            </a:r>
          </a:p>
          <a:p>
            <a:pPr marL="0" indent="0">
              <a:buNone/>
            </a:pPr>
            <a:r>
              <a:rPr lang="en-US" altLang="ko-KR" dirty="0"/>
              <a:t>In presence of significant non-stationarity, we would not rely 100% for spatial estimation on data. “</a:t>
            </a:r>
            <a:r>
              <a:rPr lang="en-US" altLang="ko-KR" b="1" dirty="0"/>
              <a:t>Detrend</a:t>
            </a:r>
            <a:r>
              <a:rPr lang="en-US" altLang="ko-KR" dirty="0"/>
              <a:t>” is required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D1A891-249A-71A6-F65A-F284EC820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83" y="3084041"/>
            <a:ext cx="7399190" cy="377395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87F26E0-2EFF-7D09-5510-182ED2A58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36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AFD638-4E3F-C6F1-AC98-AE1DC58D3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82" y="2944341"/>
            <a:ext cx="7399191" cy="391307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Non-stationarity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2E3AB-8249-9639-48D8-07CD692FE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Geostatistical spatial estimation will assume stationarity</a:t>
            </a:r>
          </a:p>
          <a:p>
            <a:pPr marL="0" indent="0">
              <a:buNone/>
            </a:pPr>
            <a:r>
              <a:rPr lang="en-US" altLang="ko-KR" dirty="0"/>
              <a:t>If we observe a trend or extract trend (i.e., detrending), we should model the trend as follows: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77AB891-A94F-126C-560F-039F56E3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40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AFD638-4E3F-C6F1-AC98-AE1DC58D3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82" y="2944341"/>
            <a:ext cx="7399191" cy="391307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Non-stationarity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2E3AB-8249-9639-48D8-07CD692FE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Geostatistical spatial estimation will assume stationarity</a:t>
            </a:r>
          </a:p>
          <a:p>
            <a:pPr marL="0" indent="0">
              <a:buNone/>
            </a:pPr>
            <a:r>
              <a:rPr lang="en-US" altLang="ko-KR" dirty="0"/>
              <a:t>Then subtract trend to get residuals and model residuals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830F8D-4C0A-DFEE-169B-D29AEC94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82" y="3107079"/>
            <a:ext cx="7399191" cy="37503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98C36-3AA9-8B72-B769-D9921A189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242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AFD638-4E3F-C6F1-AC98-AE1DC58D3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82" y="2944341"/>
            <a:ext cx="7399191" cy="391307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Non-stationarity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2E3AB-8249-9639-48D8-07CD692FE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Geostatistical spatial estimation will assume stationarity</a:t>
            </a:r>
          </a:p>
          <a:p>
            <a:pPr marL="0" indent="0">
              <a:buNone/>
            </a:pPr>
            <a:r>
              <a:rPr lang="en-US" altLang="ko-KR" dirty="0"/>
              <a:t>After modeling, add trend back to the modelled residuals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830F8D-4C0A-DFEE-169B-D29AEC94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82" y="3107079"/>
            <a:ext cx="7399191" cy="3750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9A9E85-6994-D9A2-6A6D-B329FDA2B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82" y="3107079"/>
            <a:ext cx="7399191" cy="373322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D302F-6E56-E9B2-7AC5-FDB96E35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048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Non-stationarity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2E3AB-8249-9639-48D8-07CD692FE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4700" cy="4351338"/>
          </a:xfrm>
        </p:spPr>
        <p:txBody>
          <a:bodyPr/>
          <a:lstStyle/>
          <a:p>
            <a:r>
              <a:rPr lang="en-US" altLang="ko-KR" dirty="0"/>
              <a:t>How bad could it be if we did not model a trend?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Geostatistics</a:t>
            </a:r>
            <a:r>
              <a:rPr lang="en-US" altLang="ko-KR" dirty="0">
                <a:sym typeface="Wingdings" panose="05000000000000000000" pitchFamily="2" charset="2"/>
              </a:rPr>
              <a:t> would assume stationarity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 away from data, we would estimate with the global mean (i.e., simple kriging)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1B8C0C-FBCD-2408-1770-87716F73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00" y="1690688"/>
            <a:ext cx="6649014" cy="443766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438C2BE-9AB3-2444-B536-E107C4DB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5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05A9F11-C641-5E3A-23B6-6D8F739D6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143" y="3035300"/>
            <a:ext cx="5773857" cy="368822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Trend modeling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404CF9F-06B2-D8E5-596F-25D40BE05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Trend models:</a:t>
            </a:r>
          </a:p>
          <a:p>
            <a:pPr marL="0" indent="0">
              <a:buNone/>
            </a:pPr>
            <a:r>
              <a:rPr lang="en-US" altLang="ko-KR" dirty="0"/>
              <a:t>    - Tend to be smooth, based on data and interpretation</a:t>
            </a:r>
          </a:p>
          <a:p>
            <a:pPr marL="0" indent="0">
              <a:buNone/>
            </a:pPr>
            <a:r>
              <a:rPr lang="en-US" altLang="ko-KR" dirty="0"/>
              <a:t>    - May be complicated</a:t>
            </a:r>
          </a:p>
          <a:p>
            <a:pPr marL="0" indent="0">
              <a:buNone/>
            </a:pPr>
            <a:r>
              <a:rPr lang="en-US" altLang="ko-KR" dirty="0"/>
              <a:t>    - Parameterized by:</a:t>
            </a:r>
            <a:br>
              <a:rPr lang="en-US" altLang="ko-KR" dirty="0"/>
            </a:br>
            <a:r>
              <a:rPr lang="en-US" altLang="ko-KR" dirty="0"/>
              <a:t>       (1) vertical proportion curves and,</a:t>
            </a:r>
            <a:br>
              <a:rPr lang="en-US" altLang="ko-KR" dirty="0"/>
            </a:br>
            <a:r>
              <a:rPr lang="en-US" altLang="ko-KR" dirty="0"/>
              <a:t>       (2) areal trend map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8067585-ACB4-D152-E3DE-325DFD817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094" y="4764318"/>
            <a:ext cx="4446906" cy="1412645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EE52760-7BC7-5FA3-286A-674739FE12D6}"/>
              </a:ext>
            </a:extLst>
          </p:cNvPr>
          <p:cNvCxnSpPr/>
          <p:nvPr/>
        </p:nvCxnSpPr>
        <p:spPr>
          <a:xfrm flipV="1">
            <a:off x="4178300" y="5829301"/>
            <a:ext cx="0" cy="44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8A5430D-30F7-5C22-F006-F009E1754EC0}"/>
              </a:ext>
            </a:extLst>
          </p:cNvPr>
          <p:cNvCxnSpPr>
            <a:cxnSpLocks/>
          </p:cNvCxnSpPr>
          <p:nvPr/>
        </p:nvCxnSpPr>
        <p:spPr>
          <a:xfrm>
            <a:off x="5397500" y="4714708"/>
            <a:ext cx="0" cy="25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DB1FF-4B36-4EE5-1C86-B703467D88A3}"/>
              </a:ext>
            </a:extLst>
          </p:cNvPr>
          <p:cNvSpPr txBox="1"/>
          <p:nvPr/>
        </p:nvSpPr>
        <p:spPr>
          <a:xfrm>
            <a:off x="3390900" y="6273801"/>
            <a:ext cx="161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Vertical trend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261551-76D0-E780-F77F-DE1496C4CF3B}"/>
              </a:ext>
            </a:extLst>
          </p:cNvPr>
          <p:cNvSpPr txBox="1"/>
          <p:nvPr/>
        </p:nvSpPr>
        <p:spPr>
          <a:xfrm>
            <a:off x="4765420" y="4338739"/>
            <a:ext cx="135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Areal</a:t>
            </a:r>
            <a:r>
              <a:rPr lang="en-US" altLang="ko-KR" dirty="0"/>
              <a:t> </a:t>
            </a:r>
            <a:r>
              <a:rPr lang="en-US" altLang="ko-KR" b="1" dirty="0"/>
              <a:t>trend</a:t>
            </a:r>
            <a:endParaRPr lang="ko-KR" altLang="en-US" b="1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62A4BFA-7323-D5A8-2250-1965AB72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42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Trend modeling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3995290-3F7F-A4B1-61A7-A1377D730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499"/>
          <a:stretch/>
        </p:blipFill>
        <p:spPr>
          <a:xfrm>
            <a:off x="838200" y="1542206"/>
            <a:ext cx="9398000" cy="5315794"/>
          </a:xfr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156A4FD-F480-87AF-1242-A39BC68D9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830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B7F16B-8489-540B-56BA-F75815C7D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Random variable vs. Random function</a:t>
            </a:r>
          </a:p>
          <a:p>
            <a:r>
              <a:rPr lang="en-US" altLang="ko-KR" dirty="0"/>
              <a:t>Stationarity vs. Trend</a:t>
            </a:r>
          </a:p>
          <a:p>
            <a:r>
              <a:rPr lang="en-US" altLang="ko-KR" dirty="0"/>
              <a:t>Spatial continuity: Variogram </a:t>
            </a:r>
          </a:p>
          <a:p>
            <a:r>
              <a:rPr lang="en-US" altLang="ko-KR" dirty="0"/>
              <a:t>Spatial estimation: Kriging &amp; Simulation</a:t>
            </a:r>
          </a:p>
          <a:p>
            <a:r>
              <a:rPr lang="en-US" altLang="ko-KR" dirty="0"/>
              <a:t>GSLIB demo using Python</a:t>
            </a:r>
          </a:p>
          <a:p>
            <a:r>
              <a:rPr lang="en-US" altLang="ko-KR" dirty="0"/>
              <a:t>2D and 3D Modelling with SGS/SIS/MPS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616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B7F16B-8489-540B-56BA-F75815C7D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Random variable vs. Random function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Stationarity vs. Trend</a:t>
            </a:r>
          </a:p>
          <a:p>
            <a:r>
              <a:rPr lang="en-US" altLang="ko-KR" dirty="0"/>
              <a:t>Spatial continuity: Variogram 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Spatial estimation: Kriging &amp; Simulation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GSLIB demo using Python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2D and 3D Modelling with SGS/SIS/MPS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24F45EB-474A-760E-0C51-8C2FD5D96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42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Motivation for Measuring Spatial Continuity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2E3AB-8249-9639-48D8-07CD692FE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Let’s give a simple example: </a:t>
            </a:r>
          </a:p>
          <a:p>
            <a:pPr lvl="1">
              <a:buFontTx/>
              <a:buChar char="-"/>
            </a:pPr>
            <a:r>
              <a:rPr lang="en-US" altLang="ko-KR" dirty="0"/>
              <a:t>Area of interest</a:t>
            </a:r>
          </a:p>
          <a:p>
            <a:pPr lvl="1">
              <a:buFontTx/>
              <a:buChar char="-"/>
            </a:pPr>
            <a:r>
              <a:rPr lang="en-US" altLang="ko-KR" dirty="0"/>
              <a:t>1 Injector and 4 producers</a:t>
            </a:r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Porosity and permeability distributions held constant for all cases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BE89FC-444E-A763-615C-E2D9A27B7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353" y="1350963"/>
            <a:ext cx="4520621" cy="29670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E123D4-E2BB-8D47-9423-358CC6FF5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700" y="4744221"/>
            <a:ext cx="7708900" cy="1969061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40396F-FEDD-9B3A-F6DA-C547BF138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14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Motivation for Measuring Spatial Continuity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2E3AB-8249-9639-48D8-07CD692FE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1875"/>
          </a:xfrm>
        </p:spPr>
        <p:txBody>
          <a:bodyPr>
            <a:normAutofit/>
          </a:bodyPr>
          <a:lstStyle/>
          <a:p>
            <a:r>
              <a:rPr lang="en-US" altLang="ko-KR" dirty="0"/>
              <a:t>Does spatial continuity of reservoir properties matter?</a:t>
            </a:r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Note that all model have the same mean/STD/P10&amp;90 &amp; same OOIP</a:t>
            </a:r>
          </a:p>
          <a:p>
            <a:pPr lvl="1">
              <a:buFontTx/>
              <a:buChar char="-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30D9BB-FDD6-B318-E527-9AED383A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8974"/>
            <a:ext cx="12192000" cy="338947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9C36AFB-40BB-83DC-757B-AD293F0B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26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Motivation for Measuring Spatial Continuity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2E3AB-8249-9639-48D8-07CD692FE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1875"/>
          </a:xfrm>
        </p:spPr>
        <p:txBody>
          <a:bodyPr>
            <a:normAutofit/>
          </a:bodyPr>
          <a:lstStyle/>
          <a:p>
            <a:r>
              <a:rPr lang="en-US" altLang="ko-KR" dirty="0"/>
              <a:t>Does spatial continuity of reservoir properties matter?</a:t>
            </a:r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07C63F-C223-E370-4072-6017FAF0B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443178"/>
            <a:ext cx="7708900" cy="4224321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5AAC69D-BCE1-515B-1A91-CBE01C43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166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43609D-0E9A-777F-132F-EDEE1A9FF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423069"/>
            <a:ext cx="7988300" cy="43517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Motivation for Measuring Spatial Continuity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2E3AB-8249-9639-48D8-07CD692FE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1875"/>
          </a:xfrm>
        </p:spPr>
        <p:txBody>
          <a:bodyPr>
            <a:normAutofit/>
          </a:bodyPr>
          <a:lstStyle/>
          <a:p>
            <a:r>
              <a:rPr lang="en-US" altLang="ko-KR" dirty="0"/>
              <a:t>Does spatial continuity of reservoir properties matter?</a:t>
            </a:r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215374C-C8E7-9B1B-F9DD-0891C8937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914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43609D-0E9A-777F-132F-EDEE1A9FF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423069"/>
            <a:ext cx="7988300" cy="43517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Motivation for Measuring Spatial Continuity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2E3AB-8249-9639-48D8-07CD692FE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1875"/>
          </a:xfrm>
        </p:spPr>
        <p:txBody>
          <a:bodyPr>
            <a:normAutofit/>
          </a:bodyPr>
          <a:lstStyle/>
          <a:p>
            <a:r>
              <a:rPr lang="en-US" altLang="ko-KR" dirty="0"/>
              <a:t>Does spatial continuity of reservoir properties matter?</a:t>
            </a:r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BB8DC7-BFFE-ECE8-EFEA-DB5253385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391209"/>
            <a:ext cx="7988300" cy="4381005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931796-B7EA-D2E7-BD28-365C1F857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57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2E3AB-8249-9639-48D8-07CD692FE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368800" cy="4841875"/>
          </a:xfrm>
        </p:spPr>
        <p:txBody>
          <a:bodyPr>
            <a:normAutofit/>
          </a:bodyPr>
          <a:lstStyle/>
          <a:p>
            <a:r>
              <a:rPr lang="en-US" altLang="ko-KR" dirty="0"/>
              <a:t>Spatial continuity often impacts reservoir forecasts</a:t>
            </a:r>
          </a:p>
          <a:p>
            <a:r>
              <a:rPr lang="en-US" altLang="ko-KR" dirty="0"/>
              <a:t>Need to be able to: </a:t>
            </a:r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D0B54A9-177D-D927-AEC1-6465EA0F3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825" y="3559398"/>
            <a:ext cx="2917549" cy="324303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16A8BA-0C83-C8CA-4A19-197463E69162}"/>
              </a:ext>
            </a:extLst>
          </p:cNvPr>
          <p:cNvGrpSpPr/>
          <p:nvPr/>
        </p:nvGrpSpPr>
        <p:grpSpPr>
          <a:xfrm>
            <a:off x="6273802" y="1055726"/>
            <a:ext cx="4696495" cy="5611773"/>
            <a:chOff x="7302500" y="1435100"/>
            <a:chExt cx="4378997" cy="523239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AE9C101-33C4-93EB-02A4-795D4E2BD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0630" y="1635123"/>
              <a:ext cx="4040867" cy="5032376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AB895EF-1525-B2E9-27A0-2C5DDD5C8455}"/>
                </a:ext>
              </a:extLst>
            </p:cNvPr>
            <p:cNvSpPr/>
            <p:nvPr/>
          </p:nvSpPr>
          <p:spPr>
            <a:xfrm>
              <a:off x="7302500" y="1435100"/>
              <a:ext cx="23622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Motivation for Measuring Spatial Continuity </a:t>
            </a:r>
            <a:endParaRPr lang="ko-KR" alt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361EB7B-3A2C-0059-CF9F-1B31A8CC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890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Measuring Spatial Continuity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669B27-E58C-0901-C115-C34A1E663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Spatial Continuity – correlation between values over distance.</a:t>
            </a:r>
          </a:p>
          <a:p>
            <a:pPr lvl="1">
              <a:buFontTx/>
              <a:buChar char="-"/>
            </a:pPr>
            <a:r>
              <a:rPr lang="en-US" altLang="ko-KR" dirty="0"/>
              <a:t>No spatial continuity: no correlation between values over distance, so random values at each location in space regardless of separation distance</a:t>
            </a:r>
          </a:p>
          <a:p>
            <a:pPr lvl="1">
              <a:buFontTx/>
              <a:buChar char="-"/>
            </a:pPr>
            <a:r>
              <a:rPr lang="en-US" altLang="ko-KR" dirty="0"/>
              <a:t>Homogeneous phenomenon have perfect spatial continuity, since all values as the same (i.e., they are 100% correlated)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A08773-CA50-CCB5-B3DD-D594BBB60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65" y="4359022"/>
            <a:ext cx="3795671" cy="2085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C7D051-25B0-F082-9874-B82287B77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136" y="4362680"/>
            <a:ext cx="3825502" cy="21263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E73F01-85BA-5DE9-4973-FFF6329CE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638" y="4359491"/>
            <a:ext cx="3918663" cy="213338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DFB231F-7CF4-7FED-9C45-E202DD0D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71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Measuring Spatial Continuity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669B27-E58C-0901-C115-C34A1E663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(Semi-)Variogram </a:t>
            </a:r>
            <a:r>
              <a:rPr lang="en-US" altLang="ko-KR" dirty="0"/>
              <a:t>– Function of difference over distance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The equation: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1DD78E-6AC5-FCB8-8F6F-9AB0DB593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852" y="2669765"/>
            <a:ext cx="4804048" cy="255428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84DBF63-2C36-F26A-32DB-E87F4BE92BD3}"/>
              </a:ext>
            </a:extLst>
          </p:cNvPr>
          <p:cNvGrpSpPr/>
          <p:nvPr/>
        </p:nvGrpSpPr>
        <p:grpSpPr>
          <a:xfrm>
            <a:off x="2565400" y="5535202"/>
            <a:ext cx="7416800" cy="1322798"/>
            <a:chOff x="1930400" y="5535202"/>
            <a:chExt cx="7416800" cy="13227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F1DD6CE-673F-8CC9-2DA2-81231681C216}"/>
                    </a:ext>
                  </a:extLst>
                </p:cNvPr>
                <p:cNvSpPr txBox="1"/>
                <p:nvPr/>
              </p:nvSpPr>
              <p:spPr>
                <a:xfrm>
                  <a:off x="1930400" y="5535202"/>
                  <a:ext cx="7416800" cy="13227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d>
                                      <m:dPr>
                                        <m:ctrlPr>
                                          <a:rPr lang="en-US" altLang="ko-KR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d>
                                      <m:dPr>
                                        <m:ctrlPr>
                                          <a:rPr lang="en-US" altLang="ko-KR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2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ko-KR" sz="2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F1DD6CE-673F-8CC9-2DA2-81231681C2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0400" y="5535202"/>
                  <a:ext cx="7416800" cy="13227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EA0CBC-FAA6-4601-230D-AE40055FA7A2}"/>
                </a:ext>
              </a:extLst>
            </p:cNvPr>
            <p:cNvSpPr txBox="1"/>
            <p:nvPr/>
          </p:nvSpPr>
          <p:spPr>
            <a:xfrm>
              <a:off x="5200650" y="5630862"/>
              <a:ext cx="1460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0000"/>
                  </a:solidFill>
                </a:rPr>
                <a:t>Tail</a:t>
              </a:r>
              <a:endParaRPr lang="ko-KR" alt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B47725-DFDA-5E21-C1A0-2D8F11FA6EDB}"/>
                </a:ext>
              </a:extLst>
            </p:cNvPr>
            <p:cNvSpPr txBox="1"/>
            <p:nvPr/>
          </p:nvSpPr>
          <p:spPr>
            <a:xfrm>
              <a:off x="6877050" y="5630862"/>
              <a:ext cx="1460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0000"/>
                  </a:solidFill>
                </a:rPr>
                <a:t>Head</a:t>
              </a:r>
              <a:endParaRPr lang="ko-KR" altLang="en-US" sz="28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A85E834-FE3E-8578-04DC-EA18ED9D7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700" y="2255427"/>
            <a:ext cx="3179836" cy="358300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A6E7D1-1E8C-124C-90B6-A2DB9878D537}"/>
              </a:ext>
            </a:extLst>
          </p:cNvPr>
          <p:cNvSpPr/>
          <p:nvPr/>
        </p:nvSpPr>
        <p:spPr>
          <a:xfrm>
            <a:off x="8661569" y="5535202"/>
            <a:ext cx="361781" cy="303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3A45AD7-ED9D-77E0-DDDD-B487F084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422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Variogram Interpretation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CAAAEA-4969-9BC7-2B39-5337D720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99" y="1263108"/>
            <a:ext cx="9382633" cy="559489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A00ABF5-62DC-0A3F-8223-74EC1819A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198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B7F16B-8489-540B-56BA-F75815C7D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Random variable vs. Random function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Stationarity vs. Trend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Spatial continuity: Variogram 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Spatial estimation: Kriging &amp; Simulation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GSLIB demo using Python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2D and 3D Modelling with SGS/SIS/MPS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554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37E7932-BAD3-B200-357D-31B787D64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24866"/>
            <a:ext cx="9751946" cy="57331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Variogram Interpretation </a:t>
            </a:r>
            <a:endParaRPr lang="ko-KR" alt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C724AE1-CD48-2E0D-F9EF-ABB980ED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06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37E7932-BAD3-B200-357D-31B787D64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124866"/>
            <a:ext cx="9751946" cy="57331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Variogram Interpretation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4A4498-6DFC-C826-000B-70CE53F4C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23" y="1190556"/>
            <a:ext cx="10147300" cy="560663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246694C-4E61-FAF9-9C49-9E13B2F642DE}"/>
              </a:ext>
            </a:extLst>
          </p:cNvPr>
          <p:cNvSpPr/>
          <p:nvPr/>
        </p:nvSpPr>
        <p:spPr>
          <a:xfrm>
            <a:off x="4851402" y="3237943"/>
            <a:ext cx="2793998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4396D4-8DA1-A05A-E4DD-EB2093363B3E}"/>
              </a:ext>
            </a:extLst>
          </p:cNvPr>
          <p:cNvSpPr/>
          <p:nvPr/>
        </p:nvSpPr>
        <p:spPr>
          <a:xfrm>
            <a:off x="843723" y="3327400"/>
            <a:ext cx="6978651" cy="723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862657-57D3-0C71-69DE-E7582BD5D7A5}"/>
              </a:ext>
            </a:extLst>
          </p:cNvPr>
          <p:cNvSpPr/>
          <p:nvPr/>
        </p:nvSpPr>
        <p:spPr>
          <a:xfrm>
            <a:off x="7304021" y="2006601"/>
            <a:ext cx="4252980" cy="4486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A2FBBA-E125-1479-F1CA-54313BD74757}"/>
              </a:ext>
            </a:extLst>
          </p:cNvPr>
          <p:cNvSpPr/>
          <p:nvPr/>
        </p:nvSpPr>
        <p:spPr>
          <a:xfrm>
            <a:off x="683321" y="4050665"/>
            <a:ext cx="6808854" cy="274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9090BE-52DB-B529-E3B3-C10949305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258" y="3556474"/>
            <a:ext cx="5912934" cy="314387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C70A831-891B-0CAD-3AD7-AE5F8AE62ED6}"/>
              </a:ext>
            </a:extLst>
          </p:cNvPr>
          <p:cNvCxnSpPr/>
          <p:nvPr/>
        </p:nvCxnSpPr>
        <p:spPr>
          <a:xfrm>
            <a:off x="2832100" y="3900724"/>
            <a:ext cx="36703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55EEE0A-FD49-76A0-7DC8-49703E0C0193}"/>
              </a:ext>
            </a:extLst>
          </p:cNvPr>
          <p:cNvCxnSpPr>
            <a:cxnSpLocks/>
          </p:cNvCxnSpPr>
          <p:nvPr/>
        </p:nvCxnSpPr>
        <p:spPr>
          <a:xfrm>
            <a:off x="3086100" y="3991432"/>
            <a:ext cx="0" cy="8896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04145-0E60-E3A7-0178-D92A53DD3B0B}"/>
                  </a:ext>
                </a:extLst>
              </p:cNvPr>
              <p:cNvSpPr txBox="1"/>
              <p:nvPr/>
            </p:nvSpPr>
            <p:spPr>
              <a:xfrm>
                <a:off x="3439438" y="3430726"/>
                <a:ext cx="2792239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Sill = No correlation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04145-0E60-E3A7-0178-D92A53DD3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438" y="3430726"/>
                <a:ext cx="2792239" cy="375552"/>
              </a:xfrm>
              <a:prstGeom prst="rect">
                <a:avLst/>
              </a:prstGeom>
              <a:blipFill>
                <a:blip r:embed="rId6"/>
                <a:stretch>
                  <a:fillRect l="-1747" t="-6557" b="-278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7BD734-B5F9-2D63-8BFF-67FDD1EFA1E2}"/>
                  </a:ext>
                </a:extLst>
              </p:cNvPr>
              <p:cNvSpPr txBox="1"/>
              <p:nvPr/>
            </p:nvSpPr>
            <p:spPr>
              <a:xfrm>
                <a:off x="3477022" y="4412212"/>
                <a:ext cx="272587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Covariance </a:t>
                </a:r>
                <a:br>
                  <a:rPr lang="en-US" altLang="ko-KR" b="1" dirty="0">
                    <a:solidFill>
                      <a:srgbClr val="FF0000"/>
                    </a:solidFill>
                  </a:rPr>
                </a:br>
                <a:r>
                  <a:rPr lang="en-US" altLang="ko-KR" b="1" dirty="0">
                    <a:solidFill>
                      <a:srgbClr val="FF0000"/>
                    </a:solidFill>
                  </a:rPr>
                  <a:t>over distance</a:t>
                </a:r>
              </a:p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(i.e.,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𝑪𝒐𝒗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d>
                      <m:d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altLang="ko-K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d>
                      <m:d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</a:rPr>
                  <a:t>)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7BD734-B5F9-2D63-8BFF-67FDD1EFA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022" y="4412212"/>
                <a:ext cx="2725874" cy="923330"/>
              </a:xfrm>
              <a:prstGeom prst="rect">
                <a:avLst/>
              </a:prstGeom>
              <a:blipFill>
                <a:blip r:embed="rId7"/>
                <a:stretch>
                  <a:fillRect l="-1786" t="-3974" r="-893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C9F4423-6D5B-4CAE-4074-A090A48EA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338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EFFBB1E-2B9E-A070-D32A-B81ACB2F1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144514"/>
            <a:ext cx="9592314" cy="571348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Variogram Interpretation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862657-57D3-0C71-69DE-E7582BD5D7A5}"/>
              </a:ext>
            </a:extLst>
          </p:cNvPr>
          <p:cNvSpPr/>
          <p:nvPr/>
        </p:nvSpPr>
        <p:spPr>
          <a:xfrm>
            <a:off x="5805421" y="2371726"/>
            <a:ext cx="4252980" cy="2517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033B36-CCDE-6B4B-E2FC-F5D763E7C237}"/>
              </a:ext>
            </a:extLst>
          </p:cNvPr>
          <p:cNvSpPr/>
          <p:nvPr/>
        </p:nvSpPr>
        <p:spPr>
          <a:xfrm>
            <a:off x="4419600" y="4001256"/>
            <a:ext cx="4902201" cy="494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41D365-C712-F829-3C5F-DFC2B86316E9}"/>
              </a:ext>
            </a:extLst>
          </p:cNvPr>
          <p:cNvSpPr/>
          <p:nvPr/>
        </p:nvSpPr>
        <p:spPr>
          <a:xfrm>
            <a:off x="5805421" y="4614863"/>
            <a:ext cx="4252980" cy="2517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CF69A5F-7303-ABFD-459B-D45E42EB4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42" t="69630"/>
          <a:stretch/>
        </p:blipFill>
        <p:spPr>
          <a:xfrm>
            <a:off x="6233049" y="3351140"/>
            <a:ext cx="5691621" cy="221138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5353BCE-E177-9F84-533E-DAC3DC5B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23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Variogram Interpretation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862657-57D3-0C71-69DE-E7582BD5D7A5}"/>
              </a:ext>
            </a:extLst>
          </p:cNvPr>
          <p:cNvSpPr/>
          <p:nvPr/>
        </p:nvSpPr>
        <p:spPr>
          <a:xfrm>
            <a:off x="5805421" y="2371726"/>
            <a:ext cx="4252980" cy="2517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033B36-CCDE-6B4B-E2FC-F5D763E7C237}"/>
              </a:ext>
            </a:extLst>
          </p:cNvPr>
          <p:cNvSpPr/>
          <p:nvPr/>
        </p:nvSpPr>
        <p:spPr>
          <a:xfrm>
            <a:off x="4419600" y="4001256"/>
            <a:ext cx="4902201" cy="494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826EF5-4A87-870A-42C3-AD34C1B35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07" y="1165846"/>
            <a:ext cx="9359098" cy="5692153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F68A52-E838-6151-2277-C1C147764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39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B7F16B-8489-540B-56BA-F75815C7D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Random variable vs. Random function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Stationarity vs. Trend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Spatial continuity: Variogram </a:t>
            </a:r>
          </a:p>
          <a:p>
            <a:r>
              <a:rPr lang="en-US" altLang="ko-KR" dirty="0"/>
              <a:t>Spatial estimation: Kriging &amp; Simulation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GSLIB demo using Python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2D and 3D Modelling with SGS/SIS/MPS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579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Kriging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FDB7F16B-8489-540B-56BA-F75815C7D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altLang="ko-KR" dirty="0"/>
                  <a:t>Estimate unknown value at a location (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altLang="ko-KR" dirty="0"/>
                  <a:t>) from the given data </a:t>
                </a:r>
                <a:br>
                  <a:rPr lang="en-US" altLang="ko-KR" dirty="0"/>
                </a:br>
                <a:r>
                  <a:rPr lang="en-US" altLang="ko-KR" dirty="0"/>
                  <a:t>(e.g.,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from a linear estimator: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The </a:t>
                </a:r>
                <a:r>
                  <a:rPr lang="en-US" altLang="ko-KR" b="1" dirty="0"/>
                  <a:t>error variance </a:t>
                </a:r>
                <a:r>
                  <a:rPr lang="en-US" altLang="ko-KR" dirty="0"/>
                  <a:t>is defined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nary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𝑧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−2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𝐶𝑜𝑣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FDB7F16B-8489-540B-56BA-F75815C7D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2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D1E28D-32F1-7296-360F-DD9EBF381961}"/>
                  </a:ext>
                </a:extLst>
              </p:cNvPr>
              <p:cNvSpPr txBox="1"/>
              <p:nvPr/>
            </p:nvSpPr>
            <p:spPr>
              <a:xfrm>
                <a:off x="8394700" y="3276600"/>
                <a:ext cx="3255828" cy="965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altLang="ko-KR" b="1" dirty="0">
                    <a:solidFill>
                      <a:srgbClr val="FF0000"/>
                    </a:solidFill>
                  </a:rPr>
                  <a:t>Stationary Mean &amp; Variogram</a:t>
                </a:r>
                <a:br>
                  <a:rPr lang="en-US" altLang="ko-KR" b="1" dirty="0">
                    <a:solidFill>
                      <a:srgbClr val="FF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D1E28D-32F1-7296-360F-DD9EBF381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700" y="3276600"/>
                <a:ext cx="3255828" cy="965392"/>
              </a:xfrm>
              <a:prstGeom prst="rect">
                <a:avLst/>
              </a:prstGeom>
              <a:blipFill>
                <a:blip r:embed="rId4"/>
                <a:stretch>
                  <a:fillRect l="-1498" t="-3797" r="-1311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BF9009-2185-07A6-BD69-8693BB48D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138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Kriging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FDB7F16B-8489-540B-56BA-F75815C7D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Optimal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=1,2,…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altLang="ko-KR" dirty="0"/>
                  <a:t>) can be determined by taking partial derivatives of the error variance </a:t>
                </a:r>
                <a:r>
                  <a:rPr lang="en-US" altLang="ko-KR" dirty="0" err="1"/>
                  <a:t>w.r.t.</a:t>
                </a:r>
                <a:r>
                  <a:rPr lang="en-US" altLang="ko-KR" dirty="0"/>
                  <a:t> the weights: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𝜕𝜆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=2⋅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𝐶𝑜𝑣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=0 </m:t>
                      </m:r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∴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𝐶𝑜𝑣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=1,2,…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Weights are unbiased &amp; minimize the error variance (</a:t>
                </a:r>
                <a:r>
                  <a:rPr lang="en-US" altLang="ko-KR" dirty="0" err="1"/>
                  <a:t>a.k.a</a:t>
                </a:r>
                <a:r>
                  <a:rPr lang="en-US" altLang="ko-KR" dirty="0"/>
                  <a:t> BLUE)</a:t>
                </a:r>
              </a:p>
              <a:p>
                <a:r>
                  <a:rPr lang="en-US" altLang="ko-KR" dirty="0"/>
                  <a:t>Estimation approach that relies on linear weights that account for (1) Spatial continuity, (2) Data closeness, and (3) redundancy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FDB7F16B-8489-540B-56BA-F75815C7D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221" r="-1217" b="-2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50D3B55-0516-5F03-6A01-1E7035F2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6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Simple Kriging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D6D84D1-1CA6-FFBD-E6FB-3063EE833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1809" y="1600200"/>
            <a:ext cx="4924191" cy="499866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A10685-27BD-2742-FE85-10EF48077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079" y="1585913"/>
            <a:ext cx="4671037" cy="26797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2134968F-E827-821A-2FD6-BCCF10392E99}"/>
              </a:ext>
            </a:extLst>
          </p:cNvPr>
          <p:cNvGrpSpPr/>
          <p:nvPr/>
        </p:nvGrpSpPr>
        <p:grpSpPr>
          <a:xfrm>
            <a:off x="5283200" y="4292281"/>
            <a:ext cx="4428027" cy="2390707"/>
            <a:chOff x="5283200" y="4292281"/>
            <a:chExt cx="4428027" cy="239070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5B9879-70A9-5834-3886-8922EDE1A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5799" y="4292281"/>
              <a:ext cx="3945428" cy="1931037"/>
            </a:xfrm>
            <a:prstGeom prst="rect">
              <a:avLst/>
            </a:prstGeom>
          </p:spPr>
        </p:pic>
        <p:cxnSp>
          <p:nvCxnSpPr>
            <p:cNvPr id="20" name="연결선: 구부러짐 19">
              <a:extLst>
                <a:ext uri="{FF2B5EF4-FFF2-40B4-BE49-F238E27FC236}">
                  <a16:creationId xmlns:a16="http://schemas.microsoft.com/office/drawing/2014/main" id="{E1226557-0ADA-E30A-3C71-52CF48B2BAF1}"/>
                </a:ext>
              </a:extLst>
            </p:cNvPr>
            <p:cNvCxnSpPr/>
            <p:nvPr/>
          </p:nvCxnSpPr>
          <p:spPr>
            <a:xfrm rot="10800000" flipV="1">
              <a:off x="5283200" y="4737100"/>
              <a:ext cx="965200" cy="6858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구부러짐 20">
              <a:extLst>
                <a:ext uri="{FF2B5EF4-FFF2-40B4-BE49-F238E27FC236}">
                  <a16:creationId xmlns:a16="http://schemas.microsoft.com/office/drawing/2014/main" id="{1CF81E02-C47E-0330-064E-4A2CC5EFE7AE}"/>
                </a:ext>
              </a:extLst>
            </p:cNvPr>
            <p:cNvCxnSpPr/>
            <p:nvPr/>
          </p:nvCxnSpPr>
          <p:spPr>
            <a:xfrm rot="10800000" flipV="1">
              <a:off x="5283200" y="5049937"/>
              <a:ext cx="965200" cy="6858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구부러짐 21">
              <a:extLst>
                <a:ext uri="{FF2B5EF4-FFF2-40B4-BE49-F238E27FC236}">
                  <a16:creationId xmlns:a16="http://schemas.microsoft.com/office/drawing/2014/main" id="{35CCAFA9-6B01-F45A-6DE9-E365936016D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283200" y="5384167"/>
              <a:ext cx="965200" cy="6858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05211F-8A64-B0BC-18D4-1D84399B4430}"/>
                </a:ext>
              </a:extLst>
            </p:cNvPr>
            <p:cNvSpPr txBox="1"/>
            <p:nvPr/>
          </p:nvSpPr>
          <p:spPr>
            <a:xfrm>
              <a:off x="6875864" y="6313656"/>
              <a:ext cx="205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Spatial continuity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F4AF248-6BBB-BD21-BCC1-CE2C57A5D07A}"/>
              </a:ext>
            </a:extLst>
          </p:cNvPr>
          <p:cNvSpPr txBox="1"/>
          <p:nvPr/>
        </p:nvSpPr>
        <p:spPr>
          <a:xfrm>
            <a:off x="4395903" y="6313656"/>
            <a:ext cx="12935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Closeness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1C829-ED63-E858-8DB9-295AAFF9C7C2}"/>
              </a:ext>
            </a:extLst>
          </p:cNvPr>
          <p:cNvSpPr txBox="1"/>
          <p:nvPr/>
        </p:nvSpPr>
        <p:spPr>
          <a:xfrm>
            <a:off x="2137077" y="6313656"/>
            <a:ext cx="15615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Redundancy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70F8053-267C-514B-98E0-F1F0E88E7E87}"/>
              </a:ext>
            </a:extLst>
          </p:cNvPr>
          <p:cNvSpPr/>
          <p:nvPr/>
        </p:nvSpPr>
        <p:spPr>
          <a:xfrm>
            <a:off x="1171809" y="4165600"/>
            <a:ext cx="9242307" cy="2517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C15AE49-646F-5310-FC70-20F6FA5F3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51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Simple Kriging’s properties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5D03A6A-CB7D-870D-5C33-0B81386E8F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Solution exists and is unique of positive definite matrix</a:t>
                </a:r>
              </a:p>
              <a:p>
                <a:r>
                  <a:rPr lang="en-US" altLang="ko-KR" dirty="0"/>
                  <a:t>Provides a measure of the estimation (or </a:t>
                </a:r>
                <a:r>
                  <a:rPr lang="en-US" altLang="ko-KR" dirty="0" err="1"/>
                  <a:t>kiring</a:t>
                </a:r>
                <a:r>
                  <a:rPr lang="en-US" altLang="ko-KR" dirty="0"/>
                  <a:t>) variance (uncertainty in the estimate):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𝐶𝑜𝑣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altLang="ko-KR" b="0" dirty="0"/>
                </a:br>
                <a:br>
                  <a:rPr lang="en-US" altLang="ko-KR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b="0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5D03A6A-CB7D-870D-5C33-0B81386E8F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AE61268-E859-3743-45BF-2249B126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670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Ordinary Kriging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D6D84D1-1CA6-FFBD-E6FB-3063EE833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1809" y="1600200"/>
            <a:ext cx="4924191" cy="4998660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173BA7-5664-43DC-1005-87995F1B6E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897"/>
          <a:stretch/>
        </p:blipFill>
        <p:spPr>
          <a:xfrm>
            <a:off x="838200" y="1306875"/>
            <a:ext cx="9356491" cy="5460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0E2E2D-96D1-0536-ECCA-9EA34D37E77A}"/>
              </a:ext>
            </a:extLst>
          </p:cNvPr>
          <p:cNvSpPr txBox="1"/>
          <p:nvPr/>
        </p:nvSpPr>
        <p:spPr>
          <a:xfrm>
            <a:off x="8619891" y="5085834"/>
            <a:ext cx="314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Note that Ordinary Kriging does not requires the mean to be known. It estimates to mean locally </a:t>
            </a:r>
            <a:endParaRPr lang="ko-KR" alt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0486997-B44C-6015-E18B-12551D38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52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Definition: random variable (RV)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FDB7F16B-8489-540B-56BA-F75815C7D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Random variable (</a:t>
                </a:r>
                <a:r>
                  <a:rPr lang="ko-KR" altLang="en-US" dirty="0"/>
                  <a:t>확률변수</a:t>
                </a:r>
                <a:r>
                  <a:rPr lang="en-US" altLang="ko-KR" dirty="0"/>
                  <a:t>)</a:t>
                </a:r>
              </a:p>
              <a:p>
                <a:pPr lvl="1">
                  <a:buFontTx/>
                  <a:buChar char="-"/>
                </a:pPr>
                <a:r>
                  <a:rPr lang="en-US" altLang="ko-KR" sz="2000" dirty="0"/>
                  <a:t>We do not know the value at a location / time, it can take on a range of possible value, fully described with a PDF/CDF</a:t>
                </a:r>
              </a:p>
              <a:p>
                <a:pPr lvl="1">
                  <a:buFontTx/>
                  <a:buChar char="-"/>
                </a:pPr>
                <a:r>
                  <a:rPr lang="en-US" altLang="ko-KR" sz="2000" dirty="0"/>
                  <a:t>Represented as an upper case for variable, e.g.,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br>
                  <a:rPr lang="en-US" altLang="ko-KR" sz="2000" dirty="0"/>
                </a:br>
                <a:r>
                  <a:rPr lang="en-US" altLang="ko-KR" sz="2000" dirty="0"/>
                  <a:t>while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possible outcomes/measures are represented with lower case , e.g., 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sz="2000" dirty="0"/>
              </a:p>
              <a:p>
                <a:pPr lvl="1">
                  <a:buFontTx/>
                  <a:buChar char="-"/>
                </a:pPr>
                <a:r>
                  <a:rPr lang="en-US" altLang="ko-KR" sz="2000" dirty="0"/>
                  <a:t>in spatial context common to use a location vector, </a:t>
                </a: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altLang="ko-KR" sz="2000" dirty="0"/>
                  <a:t>, to describe a value at a location, e.g.,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0" dirty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  <m:r>
                      <a:rPr lang="en-US" altLang="ko-KR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000" b="0" i="0" dirty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altLang="ko-KR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1" i="0" dirty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altLang="ko-KR" sz="20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FDB7F16B-8489-540B-56BA-F75815C7D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6E18DFCA-6560-D974-E0CC-E1A71E7A2A90}"/>
              </a:ext>
            </a:extLst>
          </p:cNvPr>
          <p:cNvGrpSpPr/>
          <p:nvPr/>
        </p:nvGrpSpPr>
        <p:grpSpPr>
          <a:xfrm>
            <a:off x="3750794" y="4205496"/>
            <a:ext cx="2763252" cy="2292802"/>
            <a:chOff x="4360394" y="4197110"/>
            <a:chExt cx="2763252" cy="229280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54BE07A-7F7D-9051-4FF5-4EFCC0C21E3C}"/>
                </a:ext>
              </a:extLst>
            </p:cNvPr>
            <p:cNvCxnSpPr/>
            <p:nvPr/>
          </p:nvCxnSpPr>
          <p:spPr>
            <a:xfrm>
              <a:off x="5011694" y="4406599"/>
              <a:ext cx="0" cy="152606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E59F988-8F7D-3A12-E9ED-EA10D1A44363}"/>
                </a:ext>
              </a:extLst>
            </p:cNvPr>
            <p:cNvCxnSpPr>
              <a:cxnSpLocks/>
            </p:cNvCxnSpPr>
            <p:nvPr/>
          </p:nvCxnSpPr>
          <p:spPr>
            <a:xfrm>
              <a:off x="5011694" y="5932659"/>
              <a:ext cx="1729946" cy="17934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FE1284C9-29F2-643C-7CAF-D97157C1B543}"/>
                </a:ext>
              </a:extLst>
            </p:cNvPr>
            <p:cNvSpPr/>
            <p:nvPr/>
          </p:nvSpPr>
          <p:spPr>
            <a:xfrm>
              <a:off x="5104370" y="4629083"/>
              <a:ext cx="1488989" cy="1292033"/>
            </a:xfrm>
            <a:custGeom>
              <a:avLst/>
              <a:gdLst>
                <a:gd name="connsiteX0" fmla="*/ 0 w 1488989"/>
                <a:gd name="connsiteY0" fmla="*/ 1254963 h 1292033"/>
                <a:gd name="connsiteX1" fmla="*/ 345989 w 1488989"/>
                <a:gd name="connsiteY1" fmla="*/ 1088147 h 1292033"/>
                <a:gd name="connsiteX2" fmla="*/ 556054 w 1488989"/>
                <a:gd name="connsiteY2" fmla="*/ 752 h 1292033"/>
                <a:gd name="connsiteX3" fmla="*/ 883508 w 1488989"/>
                <a:gd name="connsiteY3" fmla="*/ 921331 h 1292033"/>
                <a:gd name="connsiteX4" fmla="*/ 1068859 w 1488989"/>
                <a:gd name="connsiteY4" fmla="*/ 1187001 h 1292033"/>
                <a:gd name="connsiteX5" fmla="*/ 1488989 w 1488989"/>
                <a:gd name="connsiteY5" fmla="*/ 1292033 h 129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8989" h="1292033">
                  <a:moveTo>
                    <a:pt x="0" y="1254963"/>
                  </a:moveTo>
                  <a:cubicBezTo>
                    <a:pt x="126656" y="1276072"/>
                    <a:pt x="253313" y="1297182"/>
                    <a:pt x="345989" y="1088147"/>
                  </a:cubicBezTo>
                  <a:cubicBezTo>
                    <a:pt x="438665" y="879112"/>
                    <a:pt x="466468" y="28555"/>
                    <a:pt x="556054" y="752"/>
                  </a:cubicBezTo>
                  <a:cubicBezTo>
                    <a:pt x="645640" y="-27051"/>
                    <a:pt x="798041" y="723623"/>
                    <a:pt x="883508" y="921331"/>
                  </a:cubicBezTo>
                  <a:cubicBezTo>
                    <a:pt x="968976" y="1119039"/>
                    <a:pt x="967946" y="1125217"/>
                    <a:pt x="1068859" y="1187001"/>
                  </a:cubicBezTo>
                  <a:cubicBezTo>
                    <a:pt x="1169772" y="1248785"/>
                    <a:pt x="1405581" y="1279676"/>
                    <a:pt x="1488989" y="1292033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FF875A-943E-E2A2-74CA-C944580035B5}"/>
                </a:ext>
              </a:extLst>
            </p:cNvPr>
            <p:cNvSpPr txBox="1"/>
            <p:nvPr/>
          </p:nvSpPr>
          <p:spPr>
            <a:xfrm>
              <a:off x="4591569" y="5077605"/>
              <a:ext cx="3737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/>
                <a:t>25</a:t>
              </a:r>
              <a:endParaRPr lang="ko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81EF60-5F6D-98AA-5B2B-A38DB2DAE131}"/>
                </a:ext>
              </a:extLst>
            </p:cNvPr>
            <p:cNvSpPr txBox="1"/>
            <p:nvPr/>
          </p:nvSpPr>
          <p:spPr>
            <a:xfrm>
              <a:off x="4591569" y="4352084"/>
              <a:ext cx="3737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/>
                <a:t>50</a:t>
              </a:r>
              <a:endParaRPr lang="ko-KR" altLang="en-US" sz="1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9B5EAD-E09F-3BE0-A991-A3B39177B40A}"/>
                </a:ext>
              </a:extLst>
            </p:cNvPr>
            <p:cNvSpPr txBox="1"/>
            <p:nvPr/>
          </p:nvSpPr>
          <p:spPr>
            <a:xfrm>
              <a:off x="4591569" y="5803126"/>
              <a:ext cx="3737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/>
                <a:t>0</a:t>
              </a:r>
              <a:endParaRPr lang="ko-KR" alt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46142F-F14B-2B03-9B5E-BFADC9BC57C0}"/>
                </a:ext>
              </a:extLst>
            </p:cNvPr>
            <p:cNvSpPr txBox="1"/>
            <p:nvPr/>
          </p:nvSpPr>
          <p:spPr>
            <a:xfrm rot="16200000">
              <a:off x="3910984" y="5078493"/>
              <a:ext cx="11758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/>
                <a:t>Probability (%)</a:t>
              </a:r>
              <a:endParaRPr lang="ko-KR" alt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819C08-49BB-F579-3B25-19DE56631FA0}"/>
                </a:ext>
              </a:extLst>
            </p:cNvPr>
            <p:cNvSpPr txBox="1"/>
            <p:nvPr/>
          </p:nvSpPr>
          <p:spPr>
            <a:xfrm>
              <a:off x="4965357" y="5962605"/>
              <a:ext cx="3737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/>
                <a:t>0</a:t>
              </a:r>
              <a:endParaRPr lang="ko-KR" altLang="en-US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B20465-3500-8B59-E5DF-C6B98156F847}"/>
                </a:ext>
              </a:extLst>
            </p:cNvPr>
            <p:cNvSpPr txBox="1"/>
            <p:nvPr/>
          </p:nvSpPr>
          <p:spPr>
            <a:xfrm>
              <a:off x="5589373" y="5962605"/>
              <a:ext cx="3737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/>
                <a:t>10</a:t>
              </a:r>
              <a:endParaRPr lang="ko-KR" altLang="en-US" sz="12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B524ED-1104-63AE-FEAF-AA7B014F8101}"/>
                </a:ext>
              </a:extLst>
            </p:cNvPr>
            <p:cNvSpPr txBox="1"/>
            <p:nvPr/>
          </p:nvSpPr>
          <p:spPr>
            <a:xfrm>
              <a:off x="6150055" y="5962605"/>
              <a:ext cx="3737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/>
                <a:t>20</a:t>
              </a:r>
              <a:endParaRPr lang="ko-KR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C09D123-00BF-FB96-FFAC-554F6AB0D986}"/>
                    </a:ext>
                  </a:extLst>
                </p:cNvPr>
                <p:cNvSpPr txBox="1"/>
                <p:nvPr/>
              </p:nvSpPr>
              <p:spPr>
                <a:xfrm>
                  <a:off x="5104370" y="4197110"/>
                  <a:ext cx="110713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C09D123-00BF-FB96-FFAC-554F6AB0D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370" y="4197110"/>
                  <a:ext cx="1107133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640A2E9-BD82-FE08-E88E-47697B9FEC98}"/>
                </a:ext>
              </a:extLst>
            </p:cNvPr>
            <p:cNvCxnSpPr/>
            <p:nvPr/>
          </p:nvCxnSpPr>
          <p:spPr>
            <a:xfrm>
              <a:off x="6041946" y="4794250"/>
              <a:ext cx="0" cy="113840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2A76361-F50A-F7BF-4B49-B5EF0CB038B7}"/>
                    </a:ext>
                  </a:extLst>
                </p:cNvPr>
                <p:cNvSpPr txBox="1"/>
                <p:nvPr/>
              </p:nvSpPr>
              <p:spPr>
                <a:xfrm>
                  <a:off x="5910481" y="4881707"/>
                  <a:ext cx="110713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2A76361-F50A-F7BF-4B49-B5EF0CB03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0481" y="4881707"/>
                  <a:ext cx="110713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7B84034-11FD-FD69-F796-7142500FDDA0}"/>
                    </a:ext>
                  </a:extLst>
                </p:cNvPr>
                <p:cNvSpPr txBox="1"/>
                <p:nvPr/>
              </p:nvSpPr>
              <p:spPr>
                <a:xfrm>
                  <a:off x="4629688" y="6212913"/>
                  <a:ext cx="2493958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Grain size (mm) at location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dirty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ko-KR" sz="12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altLang="ko-KR" sz="1200" dirty="0"/>
                    <a:t>)</a:t>
                  </a:r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7B84034-11FD-FD69-F796-7142500FDD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9688" y="6212913"/>
                  <a:ext cx="2493958" cy="276999"/>
                </a:xfrm>
                <a:prstGeom prst="rect">
                  <a:avLst/>
                </a:prstGeom>
                <a:blipFill>
                  <a:blip r:embed="rId6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F9C0051-EE67-8740-576D-9FB5120B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27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Limitation in Kriging</a:t>
            </a:r>
            <a:endParaRPr lang="ko-KR" altLang="en-US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79F9CEE0-C6A5-ADF2-9CB7-3F2D3EB47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Kriging is an estimation method. The goal of estimation is the most likely values at each location, resulting in “Too Smooth!”</a:t>
            </a:r>
          </a:p>
          <a:p>
            <a:r>
              <a:rPr lang="en-US" altLang="ko-KR" dirty="0"/>
              <a:t>Not honoring the distribution &amp; variogram model </a:t>
            </a:r>
          </a:p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3B6AFC-5FFA-A980-E407-214B5B12C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299882"/>
            <a:ext cx="7124700" cy="3192993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C2AAE5F-C85E-D80B-E5FA-86F8C8621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129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Estimation vs. Simulation</a:t>
            </a:r>
            <a:endParaRPr lang="ko-KR" altLang="en-US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79F9CEE0-C6A5-ADF2-9CB7-3F2D3EB47A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Estimation:</a:t>
            </a:r>
          </a:p>
          <a:p>
            <a:r>
              <a:rPr lang="en-US" altLang="ko-KR" dirty="0"/>
              <a:t>honors local data</a:t>
            </a:r>
          </a:p>
          <a:p>
            <a:r>
              <a:rPr lang="en-US" altLang="ko-KR" dirty="0"/>
              <a:t>locally accurate</a:t>
            </a:r>
          </a:p>
          <a:p>
            <a:r>
              <a:rPr lang="en-US" altLang="ko-KR" dirty="0"/>
              <a:t>smooth </a:t>
            </a:r>
          </a:p>
          <a:p>
            <a:r>
              <a:rPr lang="en-US" altLang="ko-KR" dirty="0"/>
              <a:t>overestimate spatial continuity 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underestimate RF</a:t>
            </a:r>
            <a:endParaRPr lang="en-US" altLang="ko-KR" dirty="0"/>
          </a:p>
          <a:p>
            <a:r>
              <a:rPr lang="en-US" altLang="ko-KR" dirty="0"/>
              <a:t>no assessment of global distribution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2C2CD-3961-D930-9DA5-7B6334D712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Simulation:</a:t>
            </a:r>
          </a:p>
          <a:p>
            <a:r>
              <a:rPr lang="en-US" altLang="ko-KR" dirty="0"/>
              <a:t>honors local data</a:t>
            </a:r>
          </a:p>
          <a:p>
            <a:r>
              <a:rPr lang="en-US" altLang="ko-KR" dirty="0"/>
              <a:t>reproduce histogram</a:t>
            </a:r>
          </a:p>
          <a:p>
            <a:r>
              <a:rPr lang="en-US" altLang="ko-KR" dirty="0"/>
              <a:t>honors spatial variability</a:t>
            </a:r>
          </a:p>
          <a:p>
            <a:r>
              <a:rPr lang="en-US" altLang="ko-KR" dirty="0"/>
              <a:t>Alternative realizations available</a:t>
            </a:r>
          </a:p>
          <a:p>
            <a:r>
              <a:rPr lang="en-US" altLang="ko-KR" dirty="0"/>
              <a:t>Assessment of global uncertainty is possible</a:t>
            </a:r>
          </a:p>
          <a:p>
            <a:endParaRPr lang="ko-KR" alt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0B7136-3050-3C32-EA0B-CC06E2AE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76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Sequential Gaussian Simulation</a:t>
            </a:r>
            <a:endParaRPr lang="ko-KR" altLang="en-US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79F9CEE0-C6A5-ADF2-9CB7-3F2D3EB47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249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Establish grid network and coordinate system, flatten system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Transform data to “normal space”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Assign data to the nearest grid node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variogram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Determine a random path through all of the grid nodes</a:t>
            </a:r>
          </a:p>
          <a:p>
            <a:pPr marL="0" indent="0">
              <a:buNone/>
            </a:pPr>
            <a:r>
              <a:rPr lang="en-US" altLang="ko-KR" dirty="0"/>
              <a:t>     » find nearby data and previously simulated grid nodes</a:t>
            </a:r>
          </a:p>
          <a:p>
            <a:pPr marL="0" indent="0">
              <a:buNone/>
            </a:pPr>
            <a:r>
              <a:rPr lang="en-US" altLang="ko-KR" dirty="0"/>
              <a:t>     » construct the conditional distribution by kriging</a:t>
            </a:r>
          </a:p>
          <a:p>
            <a:pPr marL="0" indent="0">
              <a:buNone/>
            </a:pPr>
            <a:r>
              <a:rPr lang="en-US" altLang="ko-KR" dirty="0"/>
              <a:t>     » draw simulated value from conditional distribution</a:t>
            </a:r>
          </a:p>
          <a:p>
            <a:pPr marL="0" indent="0">
              <a:buNone/>
            </a:pPr>
            <a:r>
              <a:rPr lang="en-US" altLang="ko-KR" dirty="0"/>
              <a:t>     » </a:t>
            </a:r>
            <a:r>
              <a:rPr lang="en-US" dirty="0"/>
              <a:t>assign the simulated value to the grid as data</a:t>
            </a:r>
            <a:endParaRPr lang="en-US" altLang="ko-KR" dirty="0"/>
          </a:p>
          <a:p>
            <a:pPr marL="514350" indent="-514350">
              <a:buFont typeface="+mj-lt"/>
              <a:buAutoNum type="arabicPeriod" startAt="5"/>
            </a:pPr>
            <a:r>
              <a:rPr lang="en-US" altLang="ko-KR" dirty="0"/>
              <a:t>Check</a:t>
            </a:r>
            <a:r>
              <a:rPr lang="ko-KR" altLang="en-US" dirty="0"/>
              <a:t> </a:t>
            </a:r>
            <a:r>
              <a:rPr lang="en-US" altLang="ko-KR" dirty="0"/>
              <a:t>results </a:t>
            </a:r>
            <a:br>
              <a:rPr lang="en-US" altLang="ko-KR" dirty="0"/>
            </a:br>
            <a:r>
              <a:rPr lang="en-US" altLang="ko-KR" dirty="0"/>
              <a:t>E.g., honor data/histogram/variogram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altLang="ko-KR" dirty="0"/>
              <a:t>Back transform from “normal space”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altLang="ko-KR" dirty="0"/>
              <a:t>Restore to original framework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altLang="ko-KR" dirty="0"/>
              <a:t>Check honor </a:t>
            </a:r>
            <a:r>
              <a:rPr lang="en-US" altLang="ko-KR" i="1" dirty="0"/>
              <a:t>concept of geology </a:t>
            </a:r>
          </a:p>
          <a:p>
            <a:pPr marL="514350" indent="-514350">
              <a:buFont typeface="+mj-lt"/>
              <a:buAutoNum type="arabicPeriod" startAt="5"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BE5A47B-E782-44AB-2F5B-8F6D92B1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42</a:t>
            </a:fld>
            <a:endParaRPr lang="en-US" dirty="0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A05D575-127C-53E2-2DC0-CB5938D32B57}"/>
              </a:ext>
            </a:extLst>
          </p:cNvPr>
          <p:cNvSpPr/>
          <p:nvPr/>
        </p:nvSpPr>
        <p:spPr>
          <a:xfrm rot="16200000">
            <a:off x="-108657" y="4185647"/>
            <a:ext cx="2880360" cy="77080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A8A01BC3-CF2B-912B-3D1D-5F56D8B49FE7}"/>
              </a:ext>
            </a:extLst>
          </p:cNvPr>
          <p:cNvSpPr/>
          <p:nvPr/>
        </p:nvSpPr>
        <p:spPr>
          <a:xfrm rot="16200000">
            <a:off x="1369930" y="3775996"/>
            <a:ext cx="1142048" cy="448056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FBE3567D-CA9B-2667-A86B-093040C4176B}"/>
              </a:ext>
            </a:extLst>
          </p:cNvPr>
          <p:cNvSpPr/>
          <p:nvPr/>
        </p:nvSpPr>
        <p:spPr>
          <a:xfrm rot="16200000" flipH="1" flipV="1">
            <a:off x="7334189" y="3771595"/>
            <a:ext cx="1094070" cy="504840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4624AC-D69D-7B4E-F741-5DCE51E425EE}"/>
              </a:ext>
            </a:extLst>
          </p:cNvPr>
          <p:cNvSpPr txBox="1"/>
          <p:nvPr/>
        </p:nvSpPr>
        <p:spPr>
          <a:xfrm rot="16200000">
            <a:off x="7674160" y="3590353"/>
            <a:ext cx="156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Loop over </a:t>
            </a:r>
            <a:br>
              <a:rPr lang="en-US" b="1" dirty="0"/>
            </a:br>
            <a:r>
              <a:rPr lang="en-US" b="1" dirty="0"/>
              <a:t>model nodes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EF9950-27A2-A682-ECCA-A55A686358D1}"/>
              </a:ext>
            </a:extLst>
          </p:cNvPr>
          <p:cNvSpPr txBox="1"/>
          <p:nvPr/>
        </p:nvSpPr>
        <p:spPr>
          <a:xfrm rot="16200000">
            <a:off x="-1024130" y="4502140"/>
            <a:ext cx="343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Loop over realizations</a:t>
            </a:r>
          </a:p>
        </p:txBody>
      </p:sp>
    </p:spTree>
    <p:extLst>
      <p:ext uri="{BB962C8B-B14F-4D97-AF65-F5344CB8AC3E}">
        <p14:creationId xmlns:p14="http://schemas.microsoft.com/office/powerpoint/2010/main" val="1074332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Sequential Gaussian Simulation</a:t>
            </a:r>
            <a:endParaRPr lang="ko-KR" altLang="en-US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79F9CEE0-C6A5-ADF2-9CB7-3F2D3EB47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Sequential </a:t>
            </a:r>
            <a:r>
              <a:rPr lang="en-US" altLang="ko-KR" dirty="0"/>
              <a:t>– sequential inclusion of simulated values to impose the correct spatial correlation between the simulated values</a:t>
            </a:r>
          </a:p>
          <a:p>
            <a:endParaRPr lang="en-US" altLang="ko-KR" dirty="0"/>
          </a:p>
          <a:p>
            <a:r>
              <a:rPr lang="en-US" altLang="ko-KR" b="1" dirty="0"/>
              <a:t>Gaussian</a:t>
            </a:r>
            <a:r>
              <a:rPr lang="en-US" altLang="ko-KR" dirty="0"/>
              <a:t> – work in Gaussian space since the local conditional distribution shape is parameterized by mean (kriging estimate) and variance (estimation variance)</a:t>
            </a:r>
          </a:p>
          <a:p>
            <a:endParaRPr lang="en-US" altLang="ko-KR" dirty="0"/>
          </a:p>
          <a:p>
            <a:r>
              <a:rPr lang="en-US" altLang="ko-KR" b="1" dirty="0"/>
              <a:t>Simulation</a:t>
            </a:r>
            <a:r>
              <a:rPr lang="en-US" altLang="ko-KR" dirty="0"/>
              <a:t> – simulation through Monte-Carlo simulation from the local distribution of uncertainty and construction of multiple equiprobable realization</a:t>
            </a:r>
            <a:endParaRPr lang="ko-KR" alt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7BB80A-2072-FEF0-57D7-8BFAD7954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39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B7F16B-8489-540B-56BA-F75815C7D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Random variable vs. Random function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Stationarity vs. Trend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Spatial continuity: Variogram 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Spatial estimation: Kriging &amp; Simulation</a:t>
            </a:r>
          </a:p>
          <a:p>
            <a:r>
              <a:rPr lang="en-US" altLang="ko-KR" dirty="0"/>
              <a:t>GSLIB demo using Python</a:t>
            </a:r>
          </a:p>
          <a:p>
            <a:r>
              <a:rPr lang="en-US" altLang="ko-KR" dirty="0"/>
              <a:t>2D and 3D Modelling with SGS/SIS/MPS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3180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References 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C240C7-41ED-0F50-4E25-5D2333671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84" y="1648690"/>
            <a:ext cx="3298147" cy="429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0771E02-E117-1DCD-727C-774D0872D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183" y="1616363"/>
            <a:ext cx="3072321" cy="438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905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B7F16B-8489-540B-56BA-F75815C7D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6000" dirty="0">
                <a:solidFill>
                  <a:srgbClr val="1271B9"/>
                </a:solidFill>
              </a:rPr>
              <a:t>Thank you </a:t>
            </a:r>
            <a:r>
              <a:rPr lang="en-US" altLang="ko-KR" sz="6000" dirty="0">
                <a:solidFill>
                  <a:srgbClr val="1271B9"/>
                </a:solidFill>
                <a:sym typeface="Wingdings" panose="05000000000000000000" pitchFamily="2" charset="2"/>
              </a:rPr>
              <a:t> </a:t>
            </a:r>
            <a:endParaRPr lang="ko-KR" altLang="en-US" sz="6000" dirty="0">
              <a:solidFill>
                <a:srgbClr val="1271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511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Definition: random function (RF)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FDB7F16B-8489-540B-56BA-F75815C7D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Random function</a:t>
                </a:r>
              </a:p>
              <a:p>
                <a:pPr lvl="1">
                  <a:buFontTx/>
                  <a:buChar char="-"/>
                </a:pPr>
                <a:r>
                  <a:rPr lang="en-US" altLang="ko-KR" dirty="0"/>
                  <a:t>set of random variables correlated over space and / or time </a:t>
                </a:r>
              </a:p>
              <a:p>
                <a:pPr lvl="1">
                  <a:buFontTx/>
                  <a:buChar char="-"/>
                </a:pPr>
                <a:r>
                  <a:rPr lang="en-US" altLang="ko-KR" dirty="0"/>
                  <a:t>variables: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dirty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dirty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/>
              </a:p>
              <a:p>
                <a:pPr lvl="1">
                  <a:buFontTx/>
                  <a:buChar char="-"/>
                </a:pPr>
                <a:r>
                  <a:rPr lang="en-US" altLang="ko-KR" dirty="0"/>
                  <a:t>outcomes/data measures: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dirty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 …,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dirty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FDB7F16B-8489-540B-56BA-F75815C7D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32E8F385-83E3-B0B6-96C3-B55D8A6BD77F}"/>
              </a:ext>
            </a:extLst>
          </p:cNvPr>
          <p:cNvGrpSpPr/>
          <p:nvPr/>
        </p:nvGrpSpPr>
        <p:grpSpPr>
          <a:xfrm>
            <a:off x="838200" y="3603322"/>
            <a:ext cx="5681239" cy="3208634"/>
            <a:chOff x="1553642" y="3286897"/>
            <a:chExt cx="5681239" cy="3208634"/>
          </a:xfrm>
        </p:grpSpPr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EEA553E-314B-9863-1785-54F5129D65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7020" y="3286897"/>
              <a:ext cx="0" cy="27988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2720BCF4-C3F2-234B-5846-E77C8B80A103}"/>
                </a:ext>
              </a:extLst>
            </p:cNvPr>
            <p:cNvCxnSpPr>
              <a:cxnSpLocks/>
            </p:cNvCxnSpPr>
            <p:nvPr/>
          </p:nvCxnSpPr>
          <p:spPr>
            <a:xfrm>
              <a:off x="2017020" y="6085701"/>
              <a:ext cx="521786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2E2F1D-DD74-69D0-C5F9-3574672A977C}"/>
                </a:ext>
              </a:extLst>
            </p:cNvPr>
            <p:cNvSpPr txBox="1"/>
            <p:nvPr/>
          </p:nvSpPr>
          <p:spPr>
            <a:xfrm>
              <a:off x="6921975" y="61261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A3068E-5817-6D2D-0F2B-34CF9D36C6BC}"/>
                </a:ext>
              </a:extLst>
            </p:cNvPr>
            <p:cNvSpPr txBox="1"/>
            <p:nvPr/>
          </p:nvSpPr>
          <p:spPr>
            <a:xfrm>
              <a:off x="1553642" y="344753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Y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6FB42F-ED52-9746-0813-8E83C63FBA99}"/>
                  </a:ext>
                </a:extLst>
              </p:cNvPr>
              <p:cNvSpPr txBox="1"/>
              <p:nvPr/>
            </p:nvSpPr>
            <p:spPr>
              <a:xfrm>
                <a:off x="2679353" y="5126335"/>
                <a:ext cx="356162" cy="369332"/>
              </a:xfrm>
              <a:prstGeom prst="rect">
                <a:avLst/>
              </a:prstGeom>
              <a:noFill/>
              <a:ln>
                <a:solidFill>
                  <a:srgbClr val="1271B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6FB42F-ED52-9746-0813-8E83C63FB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353" y="5126335"/>
                <a:ext cx="356162" cy="369332"/>
              </a:xfrm>
              <a:prstGeom prst="rect">
                <a:avLst/>
              </a:prstGeom>
              <a:blipFill>
                <a:blip r:embed="rId4"/>
                <a:stretch>
                  <a:fillRect r="-13333"/>
                </a:stretch>
              </a:blipFill>
              <a:ln>
                <a:solidFill>
                  <a:srgbClr val="1271B9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2EBF23-1DE5-218E-36C7-14BA0A10DA4C}"/>
                  </a:ext>
                </a:extLst>
              </p:cNvPr>
              <p:cNvSpPr txBox="1"/>
              <p:nvPr/>
            </p:nvSpPr>
            <p:spPr>
              <a:xfrm>
                <a:off x="4254840" y="3816628"/>
                <a:ext cx="356162" cy="369332"/>
              </a:xfrm>
              <a:prstGeom prst="rect">
                <a:avLst/>
              </a:prstGeom>
              <a:noFill/>
              <a:ln>
                <a:solidFill>
                  <a:srgbClr val="1271B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2EBF23-1DE5-218E-36C7-14BA0A10D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840" y="3816628"/>
                <a:ext cx="356162" cy="369332"/>
              </a:xfrm>
              <a:prstGeom prst="rect">
                <a:avLst/>
              </a:prstGeom>
              <a:blipFill>
                <a:blip r:embed="rId5"/>
                <a:stretch>
                  <a:fillRect r="-13333"/>
                </a:stretch>
              </a:blipFill>
              <a:ln>
                <a:solidFill>
                  <a:srgbClr val="1271B9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84A9FC-4B88-AA5D-FA2C-46FA58A771DB}"/>
                  </a:ext>
                </a:extLst>
              </p:cNvPr>
              <p:cNvSpPr txBox="1"/>
              <p:nvPr/>
            </p:nvSpPr>
            <p:spPr>
              <a:xfrm>
                <a:off x="5334187" y="5311001"/>
                <a:ext cx="356162" cy="369332"/>
              </a:xfrm>
              <a:prstGeom prst="rect">
                <a:avLst/>
              </a:prstGeom>
              <a:noFill/>
              <a:ln>
                <a:solidFill>
                  <a:srgbClr val="1271B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84A9FC-4B88-AA5D-FA2C-46FA58A77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187" y="5311001"/>
                <a:ext cx="356162" cy="369332"/>
              </a:xfrm>
              <a:prstGeom prst="rect">
                <a:avLst/>
              </a:prstGeom>
              <a:blipFill>
                <a:blip r:embed="rId6"/>
                <a:stretch>
                  <a:fillRect r="-13333"/>
                </a:stretch>
              </a:blipFill>
              <a:ln>
                <a:solidFill>
                  <a:srgbClr val="1271B9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75CA8A2-FBB9-9F7C-F23B-D4992219BC23}"/>
              </a:ext>
            </a:extLst>
          </p:cNvPr>
          <p:cNvCxnSpPr/>
          <p:nvPr/>
        </p:nvCxnSpPr>
        <p:spPr>
          <a:xfrm flipV="1">
            <a:off x="3035515" y="4185960"/>
            <a:ext cx="1219325" cy="94037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21E3BD0-DDC8-0912-4CED-1D4E55B0E78D}"/>
              </a:ext>
            </a:extLst>
          </p:cNvPr>
          <p:cNvCxnSpPr>
            <a:cxnSpLocks/>
          </p:cNvCxnSpPr>
          <p:nvPr/>
        </p:nvCxnSpPr>
        <p:spPr>
          <a:xfrm>
            <a:off x="4611002" y="4185960"/>
            <a:ext cx="723185" cy="1125041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533DE98-C4BD-8848-3782-B446A10C9D2A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3035515" y="5311001"/>
            <a:ext cx="2298672" cy="18466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7915987-C42E-9C53-7BDF-E99EBD7372A9}"/>
              </a:ext>
            </a:extLst>
          </p:cNvPr>
          <p:cNvGrpSpPr/>
          <p:nvPr/>
        </p:nvGrpSpPr>
        <p:grpSpPr>
          <a:xfrm>
            <a:off x="1301578" y="3447061"/>
            <a:ext cx="1954974" cy="1679274"/>
            <a:chOff x="4459506" y="4197110"/>
            <a:chExt cx="2664140" cy="2288430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1B42322-06F5-7381-816A-39F1A5A3DAA7}"/>
                </a:ext>
              </a:extLst>
            </p:cNvPr>
            <p:cNvCxnSpPr/>
            <p:nvPr/>
          </p:nvCxnSpPr>
          <p:spPr>
            <a:xfrm>
              <a:off x="5011694" y="4406599"/>
              <a:ext cx="0" cy="152606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920B0B9-492E-358E-BABD-80BEBEEA8BD7}"/>
                </a:ext>
              </a:extLst>
            </p:cNvPr>
            <p:cNvCxnSpPr>
              <a:cxnSpLocks/>
            </p:cNvCxnSpPr>
            <p:nvPr/>
          </p:nvCxnSpPr>
          <p:spPr>
            <a:xfrm>
              <a:off x="5011694" y="5932659"/>
              <a:ext cx="1729946" cy="17934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5A27587-1573-11E5-0292-FB8DA1F23C6F}"/>
                </a:ext>
              </a:extLst>
            </p:cNvPr>
            <p:cNvSpPr/>
            <p:nvPr/>
          </p:nvSpPr>
          <p:spPr>
            <a:xfrm>
              <a:off x="5104370" y="4629083"/>
              <a:ext cx="1488989" cy="1292033"/>
            </a:xfrm>
            <a:custGeom>
              <a:avLst/>
              <a:gdLst>
                <a:gd name="connsiteX0" fmla="*/ 0 w 1488989"/>
                <a:gd name="connsiteY0" fmla="*/ 1254963 h 1292033"/>
                <a:gd name="connsiteX1" fmla="*/ 345989 w 1488989"/>
                <a:gd name="connsiteY1" fmla="*/ 1088147 h 1292033"/>
                <a:gd name="connsiteX2" fmla="*/ 556054 w 1488989"/>
                <a:gd name="connsiteY2" fmla="*/ 752 h 1292033"/>
                <a:gd name="connsiteX3" fmla="*/ 883508 w 1488989"/>
                <a:gd name="connsiteY3" fmla="*/ 921331 h 1292033"/>
                <a:gd name="connsiteX4" fmla="*/ 1068859 w 1488989"/>
                <a:gd name="connsiteY4" fmla="*/ 1187001 h 1292033"/>
                <a:gd name="connsiteX5" fmla="*/ 1488989 w 1488989"/>
                <a:gd name="connsiteY5" fmla="*/ 1292033 h 129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8989" h="1292033">
                  <a:moveTo>
                    <a:pt x="0" y="1254963"/>
                  </a:moveTo>
                  <a:cubicBezTo>
                    <a:pt x="126656" y="1276072"/>
                    <a:pt x="253313" y="1297182"/>
                    <a:pt x="345989" y="1088147"/>
                  </a:cubicBezTo>
                  <a:cubicBezTo>
                    <a:pt x="438665" y="879112"/>
                    <a:pt x="466468" y="28555"/>
                    <a:pt x="556054" y="752"/>
                  </a:cubicBezTo>
                  <a:cubicBezTo>
                    <a:pt x="645640" y="-27051"/>
                    <a:pt x="798041" y="723623"/>
                    <a:pt x="883508" y="921331"/>
                  </a:cubicBezTo>
                  <a:cubicBezTo>
                    <a:pt x="968976" y="1119039"/>
                    <a:pt x="967946" y="1125217"/>
                    <a:pt x="1068859" y="1187001"/>
                  </a:cubicBezTo>
                  <a:cubicBezTo>
                    <a:pt x="1169772" y="1248785"/>
                    <a:pt x="1405581" y="1279676"/>
                    <a:pt x="1488989" y="1292033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EBA2517-6BF5-8754-1708-BC548EEF3998}"/>
                </a:ext>
              </a:extLst>
            </p:cNvPr>
            <p:cNvSpPr txBox="1"/>
            <p:nvPr/>
          </p:nvSpPr>
          <p:spPr>
            <a:xfrm>
              <a:off x="4591569" y="5077605"/>
              <a:ext cx="373789" cy="25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" dirty="0"/>
                <a:t>25</a:t>
              </a:r>
              <a:endParaRPr lang="ko-KR" altLang="en-US" sz="6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170901-F955-7866-4DFC-37D38FFA778A}"/>
                </a:ext>
              </a:extLst>
            </p:cNvPr>
            <p:cNvSpPr txBox="1"/>
            <p:nvPr/>
          </p:nvSpPr>
          <p:spPr>
            <a:xfrm>
              <a:off x="4591569" y="4352085"/>
              <a:ext cx="373789" cy="25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" dirty="0"/>
                <a:t>50</a:t>
              </a:r>
              <a:endParaRPr lang="ko-KR" altLang="en-US" sz="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716431-C6EB-F00D-AD04-C004FF5DCC0A}"/>
                </a:ext>
              </a:extLst>
            </p:cNvPr>
            <p:cNvSpPr txBox="1"/>
            <p:nvPr/>
          </p:nvSpPr>
          <p:spPr>
            <a:xfrm>
              <a:off x="4591569" y="5803126"/>
              <a:ext cx="373789" cy="25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" dirty="0"/>
                <a:t>0</a:t>
              </a:r>
              <a:endParaRPr lang="ko-KR" altLang="en-US" sz="6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DC4A603-2B2B-0E34-5CFB-0513A4233A4F}"/>
                </a:ext>
              </a:extLst>
            </p:cNvPr>
            <p:cNvSpPr txBox="1"/>
            <p:nvPr/>
          </p:nvSpPr>
          <p:spPr>
            <a:xfrm rot="16200000">
              <a:off x="3997423" y="5091163"/>
              <a:ext cx="1175819" cy="25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/>
                <a:t>Probability (%)</a:t>
              </a:r>
              <a:endParaRPr lang="ko-KR" altLang="en-US" sz="6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EB4998-EC4F-E38B-B5BA-0CF24AC80BED}"/>
                </a:ext>
              </a:extLst>
            </p:cNvPr>
            <p:cNvSpPr txBox="1"/>
            <p:nvPr/>
          </p:nvSpPr>
          <p:spPr>
            <a:xfrm>
              <a:off x="4965357" y="5962604"/>
              <a:ext cx="373788" cy="25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" dirty="0"/>
                <a:t>0</a:t>
              </a:r>
              <a:endParaRPr lang="ko-KR" altLang="en-US" sz="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56F10ED-038A-B9E1-81E2-FC7B112EEF4C}"/>
                </a:ext>
              </a:extLst>
            </p:cNvPr>
            <p:cNvSpPr txBox="1"/>
            <p:nvPr/>
          </p:nvSpPr>
          <p:spPr>
            <a:xfrm>
              <a:off x="5589373" y="5962604"/>
              <a:ext cx="373788" cy="25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" dirty="0"/>
                <a:t>10</a:t>
              </a:r>
              <a:endParaRPr lang="ko-KR" altLang="en-US" sz="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B823D0-C1F5-F391-7F81-6EC70738B408}"/>
                </a:ext>
              </a:extLst>
            </p:cNvPr>
            <p:cNvSpPr txBox="1"/>
            <p:nvPr/>
          </p:nvSpPr>
          <p:spPr>
            <a:xfrm>
              <a:off x="6150054" y="5962606"/>
              <a:ext cx="373788" cy="25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" dirty="0"/>
                <a:t>20</a:t>
              </a:r>
              <a:endParaRPr lang="ko-KR" altLang="en-US" sz="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CA5C840-CD94-DF84-7090-38A5B511F451}"/>
                    </a:ext>
                  </a:extLst>
                </p:cNvPr>
                <p:cNvSpPr txBox="1"/>
                <p:nvPr/>
              </p:nvSpPr>
              <p:spPr>
                <a:xfrm>
                  <a:off x="5104370" y="4197110"/>
                  <a:ext cx="110713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CA5C840-CD94-DF84-7090-38A5B511F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370" y="4197110"/>
                  <a:ext cx="1107133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504" b="-5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9955B56F-D7D3-1BD9-D3BA-7E27618F1FBB}"/>
                </a:ext>
              </a:extLst>
            </p:cNvPr>
            <p:cNvCxnSpPr/>
            <p:nvPr/>
          </p:nvCxnSpPr>
          <p:spPr>
            <a:xfrm>
              <a:off x="6041946" y="4794250"/>
              <a:ext cx="0" cy="113840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FE0D1F5-E89B-12D4-537B-C162656A9C7F}"/>
                    </a:ext>
                  </a:extLst>
                </p:cNvPr>
                <p:cNvSpPr txBox="1"/>
                <p:nvPr/>
              </p:nvSpPr>
              <p:spPr>
                <a:xfrm>
                  <a:off x="5910481" y="4881707"/>
                  <a:ext cx="110713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FE0D1F5-E89B-12D4-537B-C162656A9C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0481" y="4881707"/>
                  <a:ext cx="1107133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5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F1D62D8-A668-243B-9F4D-0AFCEAA707F2}"/>
                    </a:ext>
                  </a:extLst>
                </p:cNvPr>
                <p:cNvSpPr txBox="1"/>
                <p:nvPr/>
              </p:nvSpPr>
              <p:spPr>
                <a:xfrm>
                  <a:off x="4629688" y="6212915"/>
                  <a:ext cx="2493958" cy="2726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700" dirty="0"/>
                    <a:t>Grain size (mm) at location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7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700" b="1" i="1" dirty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ko-KR" sz="7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altLang="ko-KR" sz="700" dirty="0"/>
                    <a:t>)</a:t>
                  </a:r>
                  <a:endParaRPr lang="ko-KR" altLang="en-US" sz="7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F1D62D8-A668-243B-9F4D-0AFCEAA70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9688" y="6212915"/>
                  <a:ext cx="2493958" cy="272625"/>
                </a:xfrm>
                <a:prstGeom prst="rect">
                  <a:avLst/>
                </a:prstGeom>
                <a:blipFill>
                  <a:blip r:embed="rId9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78C8A25-283F-588B-C20D-07913BA23F2E}"/>
              </a:ext>
            </a:extLst>
          </p:cNvPr>
          <p:cNvGrpSpPr/>
          <p:nvPr/>
        </p:nvGrpSpPr>
        <p:grpSpPr>
          <a:xfrm>
            <a:off x="5049940" y="3406563"/>
            <a:ext cx="1954974" cy="1679274"/>
            <a:chOff x="4459506" y="4197110"/>
            <a:chExt cx="2664140" cy="2288430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8194C4C-6DE5-8161-6FA6-DB14DCF94714}"/>
                </a:ext>
              </a:extLst>
            </p:cNvPr>
            <p:cNvCxnSpPr/>
            <p:nvPr/>
          </p:nvCxnSpPr>
          <p:spPr>
            <a:xfrm>
              <a:off x="5011694" y="4406599"/>
              <a:ext cx="0" cy="152606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CF6D711-3DAA-D59C-B02D-03D1FB492EC6}"/>
                </a:ext>
              </a:extLst>
            </p:cNvPr>
            <p:cNvCxnSpPr>
              <a:cxnSpLocks/>
            </p:cNvCxnSpPr>
            <p:nvPr/>
          </p:nvCxnSpPr>
          <p:spPr>
            <a:xfrm>
              <a:off x="5011694" y="5932659"/>
              <a:ext cx="1729946" cy="17934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E835D2C5-F5F1-AB50-DF7C-8ABB3591A8F4}"/>
                </a:ext>
              </a:extLst>
            </p:cNvPr>
            <p:cNvSpPr/>
            <p:nvPr/>
          </p:nvSpPr>
          <p:spPr>
            <a:xfrm flipH="1">
              <a:off x="5182559" y="4629083"/>
              <a:ext cx="1121619" cy="1292032"/>
            </a:xfrm>
            <a:custGeom>
              <a:avLst/>
              <a:gdLst>
                <a:gd name="connsiteX0" fmla="*/ 0 w 1488989"/>
                <a:gd name="connsiteY0" fmla="*/ 1254963 h 1292033"/>
                <a:gd name="connsiteX1" fmla="*/ 345989 w 1488989"/>
                <a:gd name="connsiteY1" fmla="*/ 1088147 h 1292033"/>
                <a:gd name="connsiteX2" fmla="*/ 556054 w 1488989"/>
                <a:gd name="connsiteY2" fmla="*/ 752 h 1292033"/>
                <a:gd name="connsiteX3" fmla="*/ 883508 w 1488989"/>
                <a:gd name="connsiteY3" fmla="*/ 921331 h 1292033"/>
                <a:gd name="connsiteX4" fmla="*/ 1068859 w 1488989"/>
                <a:gd name="connsiteY4" fmla="*/ 1187001 h 1292033"/>
                <a:gd name="connsiteX5" fmla="*/ 1488989 w 1488989"/>
                <a:gd name="connsiteY5" fmla="*/ 1292033 h 129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8989" h="1292033">
                  <a:moveTo>
                    <a:pt x="0" y="1254963"/>
                  </a:moveTo>
                  <a:cubicBezTo>
                    <a:pt x="126656" y="1276072"/>
                    <a:pt x="253313" y="1297182"/>
                    <a:pt x="345989" y="1088147"/>
                  </a:cubicBezTo>
                  <a:cubicBezTo>
                    <a:pt x="438665" y="879112"/>
                    <a:pt x="466468" y="28555"/>
                    <a:pt x="556054" y="752"/>
                  </a:cubicBezTo>
                  <a:cubicBezTo>
                    <a:pt x="645640" y="-27051"/>
                    <a:pt x="798041" y="723623"/>
                    <a:pt x="883508" y="921331"/>
                  </a:cubicBezTo>
                  <a:cubicBezTo>
                    <a:pt x="968976" y="1119039"/>
                    <a:pt x="967946" y="1125217"/>
                    <a:pt x="1068859" y="1187001"/>
                  </a:cubicBezTo>
                  <a:cubicBezTo>
                    <a:pt x="1169772" y="1248785"/>
                    <a:pt x="1405581" y="1279676"/>
                    <a:pt x="1488989" y="1292033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1B24B6-89B0-0837-D57B-1FDAC63DE279}"/>
                </a:ext>
              </a:extLst>
            </p:cNvPr>
            <p:cNvSpPr txBox="1"/>
            <p:nvPr/>
          </p:nvSpPr>
          <p:spPr>
            <a:xfrm>
              <a:off x="4591569" y="5077605"/>
              <a:ext cx="373789" cy="25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" dirty="0"/>
                <a:t>25</a:t>
              </a:r>
              <a:endParaRPr lang="ko-KR" altLang="en-US" sz="6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9872FF-2469-5714-305B-3FAF81C26A9F}"/>
                </a:ext>
              </a:extLst>
            </p:cNvPr>
            <p:cNvSpPr txBox="1"/>
            <p:nvPr/>
          </p:nvSpPr>
          <p:spPr>
            <a:xfrm>
              <a:off x="4591569" y="4352085"/>
              <a:ext cx="373789" cy="25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" dirty="0"/>
                <a:t>50</a:t>
              </a:r>
              <a:endParaRPr lang="ko-KR" altLang="en-US" sz="6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526814-8682-AD89-EFB3-0F9465D8FFFF}"/>
                </a:ext>
              </a:extLst>
            </p:cNvPr>
            <p:cNvSpPr txBox="1"/>
            <p:nvPr/>
          </p:nvSpPr>
          <p:spPr>
            <a:xfrm>
              <a:off x="4591569" y="5803126"/>
              <a:ext cx="373789" cy="25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" dirty="0"/>
                <a:t>0</a:t>
              </a:r>
              <a:endParaRPr lang="ko-KR" altLang="en-US" sz="6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507B73-F23F-7DFA-CB47-C4834E01C6E0}"/>
                </a:ext>
              </a:extLst>
            </p:cNvPr>
            <p:cNvSpPr txBox="1"/>
            <p:nvPr/>
          </p:nvSpPr>
          <p:spPr>
            <a:xfrm rot="16200000">
              <a:off x="3997423" y="5091163"/>
              <a:ext cx="1175819" cy="25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/>
                <a:t>Probability (%)</a:t>
              </a:r>
              <a:endParaRPr lang="ko-KR" altLang="en-US" sz="6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8EA6291-6052-0912-837F-FFC0058D8DF2}"/>
                </a:ext>
              </a:extLst>
            </p:cNvPr>
            <p:cNvSpPr txBox="1"/>
            <p:nvPr/>
          </p:nvSpPr>
          <p:spPr>
            <a:xfrm>
              <a:off x="4965357" y="5962604"/>
              <a:ext cx="373788" cy="25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" dirty="0"/>
                <a:t>0</a:t>
              </a:r>
              <a:endParaRPr lang="ko-KR" altLang="en-US" sz="6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F198FDD-E6CF-F7D0-337D-504830944032}"/>
                </a:ext>
              </a:extLst>
            </p:cNvPr>
            <p:cNvSpPr txBox="1"/>
            <p:nvPr/>
          </p:nvSpPr>
          <p:spPr>
            <a:xfrm>
              <a:off x="5589373" y="5962604"/>
              <a:ext cx="373788" cy="25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" dirty="0"/>
                <a:t>10</a:t>
              </a:r>
              <a:endParaRPr lang="ko-KR" altLang="en-US" sz="6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0B6BAF-5692-5D95-A5FE-70A0DBCBB36D}"/>
                </a:ext>
              </a:extLst>
            </p:cNvPr>
            <p:cNvSpPr txBox="1"/>
            <p:nvPr/>
          </p:nvSpPr>
          <p:spPr>
            <a:xfrm>
              <a:off x="6150054" y="5962606"/>
              <a:ext cx="373788" cy="25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" dirty="0"/>
                <a:t>20</a:t>
              </a:r>
              <a:endParaRPr lang="ko-KR" altLang="en-US" sz="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296DCBB-3D09-C536-4E23-1B21C7702674}"/>
                    </a:ext>
                  </a:extLst>
                </p:cNvPr>
                <p:cNvSpPr txBox="1"/>
                <p:nvPr/>
              </p:nvSpPr>
              <p:spPr>
                <a:xfrm>
                  <a:off x="5104370" y="4197110"/>
                  <a:ext cx="1107133" cy="5033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296DCBB-3D09-C536-4E23-1B21C77026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370" y="4197110"/>
                  <a:ext cx="1107133" cy="503307"/>
                </a:xfrm>
                <a:prstGeom prst="rect">
                  <a:avLst/>
                </a:prstGeom>
                <a:blipFill>
                  <a:blip r:embed="rId10"/>
                  <a:stretch>
                    <a:fillRect r="-150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74C0D62-D96B-5491-318B-9167C0D3D780}"/>
                </a:ext>
              </a:extLst>
            </p:cNvPr>
            <p:cNvCxnSpPr/>
            <p:nvPr/>
          </p:nvCxnSpPr>
          <p:spPr>
            <a:xfrm>
              <a:off x="6041946" y="4794250"/>
              <a:ext cx="0" cy="113840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D9A25BC-527D-9DA4-AC57-49026C7AB530}"/>
                    </a:ext>
                  </a:extLst>
                </p:cNvPr>
                <p:cNvSpPr txBox="1"/>
                <p:nvPr/>
              </p:nvSpPr>
              <p:spPr>
                <a:xfrm>
                  <a:off x="5910481" y="4881706"/>
                  <a:ext cx="1107133" cy="5033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D9A25BC-527D-9DA4-AC57-49026C7AB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0481" y="4881706"/>
                  <a:ext cx="1107133" cy="503307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47A6408-78EC-2DD3-FA81-CE07FAEC9FF1}"/>
                    </a:ext>
                  </a:extLst>
                </p:cNvPr>
                <p:cNvSpPr txBox="1"/>
                <p:nvPr/>
              </p:nvSpPr>
              <p:spPr>
                <a:xfrm>
                  <a:off x="4629688" y="6212915"/>
                  <a:ext cx="2493958" cy="2726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700" dirty="0"/>
                    <a:t>Grain size (mm) at location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7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700" b="1" i="1" dirty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ko-KR" sz="7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altLang="ko-KR" sz="700" dirty="0"/>
                    <a:t>)</a:t>
                  </a:r>
                  <a:endParaRPr lang="ko-KR" altLang="en-US" sz="7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47A6408-78EC-2DD3-FA81-CE07FAEC9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9688" y="6212915"/>
                  <a:ext cx="2493958" cy="272625"/>
                </a:xfrm>
                <a:prstGeom prst="rect">
                  <a:avLst/>
                </a:prstGeom>
                <a:blipFill>
                  <a:blip r:embed="rId9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E7B3D45-4170-1DFA-B0B0-D32B722E3EC0}"/>
              </a:ext>
            </a:extLst>
          </p:cNvPr>
          <p:cNvGrpSpPr/>
          <p:nvPr/>
        </p:nvGrpSpPr>
        <p:grpSpPr>
          <a:xfrm>
            <a:off x="6590720" y="5120430"/>
            <a:ext cx="2035962" cy="1679274"/>
            <a:chOff x="4459506" y="4197110"/>
            <a:chExt cx="2774506" cy="2288430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3F1279BD-A99C-0590-079A-AA59AAE35149}"/>
                </a:ext>
              </a:extLst>
            </p:cNvPr>
            <p:cNvCxnSpPr/>
            <p:nvPr/>
          </p:nvCxnSpPr>
          <p:spPr>
            <a:xfrm>
              <a:off x="5011694" y="4406599"/>
              <a:ext cx="0" cy="152606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E7447FA-9AD7-5408-7656-5844FB60541F}"/>
                </a:ext>
              </a:extLst>
            </p:cNvPr>
            <p:cNvCxnSpPr>
              <a:cxnSpLocks/>
            </p:cNvCxnSpPr>
            <p:nvPr/>
          </p:nvCxnSpPr>
          <p:spPr>
            <a:xfrm>
              <a:off x="5011694" y="5932659"/>
              <a:ext cx="1729946" cy="17934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CAB7E8CF-28C6-794C-1D5C-E4CF859CF976}"/>
                </a:ext>
              </a:extLst>
            </p:cNvPr>
            <p:cNvSpPr/>
            <p:nvPr/>
          </p:nvSpPr>
          <p:spPr>
            <a:xfrm>
              <a:off x="5252651" y="4629083"/>
              <a:ext cx="1488989" cy="1292032"/>
            </a:xfrm>
            <a:custGeom>
              <a:avLst/>
              <a:gdLst>
                <a:gd name="connsiteX0" fmla="*/ 0 w 1488989"/>
                <a:gd name="connsiteY0" fmla="*/ 1254963 h 1292033"/>
                <a:gd name="connsiteX1" fmla="*/ 345989 w 1488989"/>
                <a:gd name="connsiteY1" fmla="*/ 1088147 h 1292033"/>
                <a:gd name="connsiteX2" fmla="*/ 556054 w 1488989"/>
                <a:gd name="connsiteY2" fmla="*/ 752 h 1292033"/>
                <a:gd name="connsiteX3" fmla="*/ 883508 w 1488989"/>
                <a:gd name="connsiteY3" fmla="*/ 921331 h 1292033"/>
                <a:gd name="connsiteX4" fmla="*/ 1068859 w 1488989"/>
                <a:gd name="connsiteY4" fmla="*/ 1187001 h 1292033"/>
                <a:gd name="connsiteX5" fmla="*/ 1488989 w 1488989"/>
                <a:gd name="connsiteY5" fmla="*/ 1292033 h 129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8989" h="1292033">
                  <a:moveTo>
                    <a:pt x="0" y="1254963"/>
                  </a:moveTo>
                  <a:cubicBezTo>
                    <a:pt x="126656" y="1276072"/>
                    <a:pt x="253313" y="1297182"/>
                    <a:pt x="345989" y="1088147"/>
                  </a:cubicBezTo>
                  <a:cubicBezTo>
                    <a:pt x="438665" y="879112"/>
                    <a:pt x="466468" y="28555"/>
                    <a:pt x="556054" y="752"/>
                  </a:cubicBezTo>
                  <a:cubicBezTo>
                    <a:pt x="645640" y="-27051"/>
                    <a:pt x="798041" y="723623"/>
                    <a:pt x="883508" y="921331"/>
                  </a:cubicBezTo>
                  <a:cubicBezTo>
                    <a:pt x="968976" y="1119039"/>
                    <a:pt x="967946" y="1125217"/>
                    <a:pt x="1068859" y="1187001"/>
                  </a:cubicBezTo>
                  <a:cubicBezTo>
                    <a:pt x="1169772" y="1248785"/>
                    <a:pt x="1405581" y="1279676"/>
                    <a:pt x="1488989" y="1292033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2A7C36-CE57-1C47-B235-52D8D6302F0E}"/>
                </a:ext>
              </a:extLst>
            </p:cNvPr>
            <p:cNvSpPr txBox="1"/>
            <p:nvPr/>
          </p:nvSpPr>
          <p:spPr>
            <a:xfrm>
              <a:off x="4591569" y="5077605"/>
              <a:ext cx="373789" cy="25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" dirty="0"/>
                <a:t>25</a:t>
              </a:r>
              <a:endParaRPr lang="ko-KR" altLang="en-US" sz="6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C547C1B-662E-462A-D10F-2527A7FA61C6}"/>
                </a:ext>
              </a:extLst>
            </p:cNvPr>
            <p:cNvSpPr txBox="1"/>
            <p:nvPr/>
          </p:nvSpPr>
          <p:spPr>
            <a:xfrm>
              <a:off x="4591569" y="4352085"/>
              <a:ext cx="373789" cy="25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" dirty="0"/>
                <a:t>50</a:t>
              </a:r>
              <a:endParaRPr lang="ko-KR" altLang="en-US" sz="6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502004-A9E0-8F22-EC44-4ECE1A845109}"/>
                </a:ext>
              </a:extLst>
            </p:cNvPr>
            <p:cNvSpPr txBox="1"/>
            <p:nvPr/>
          </p:nvSpPr>
          <p:spPr>
            <a:xfrm>
              <a:off x="4591569" y="5803126"/>
              <a:ext cx="373789" cy="25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" dirty="0"/>
                <a:t>0</a:t>
              </a:r>
              <a:endParaRPr lang="ko-KR" altLang="en-US" sz="6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6FE1ED5-D2DB-9354-6244-63369A08F08B}"/>
                </a:ext>
              </a:extLst>
            </p:cNvPr>
            <p:cNvSpPr txBox="1"/>
            <p:nvPr/>
          </p:nvSpPr>
          <p:spPr>
            <a:xfrm rot="16200000">
              <a:off x="3997423" y="5091163"/>
              <a:ext cx="1175819" cy="25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/>
                <a:t>Probability (%)</a:t>
              </a:r>
              <a:endParaRPr lang="ko-KR" altLang="en-US" sz="6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E4AA3BA-E21D-9D5C-E750-13F4C1DC51F3}"/>
                </a:ext>
              </a:extLst>
            </p:cNvPr>
            <p:cNvSpPr txBox="1"/>
            <p:nvPr/>
          </p:nvSpPr>
          <p:spPr>
            <a:xfrm>
              <a:off x="4965357" y="5962604"/>
              <a:ext cx="373788" cy="25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" dirty="0"/>
                <a:t>0</a:t>
              </a:r>
              <a:endParaRPr lang="ko-KR" altLang="en-US" sz="6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A7EE14E-4C78-5ED4-D481-6BC8ABC7801A}"/>
                </a:ext>
              </a:extLst>
            </p:cNvPr>
            <p:cNvSpPr txBox="1"/>
            <p:nvPr/>
          </p:nvSpPr>
          <p:spPr>
            <a:xfrm>
              <a:off x="5589373" y="5962604"/>
              <a:ext cx="373788" cy="25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" dirty="0"/>
                <a:t>10</a:t>
              </a:r>
              <a:endParaRPr lang="ko-KR" altLang="en-US" sz="6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F02559-8BC2-819F-D2B9-BCEC8647A64D}"/>
                </a:ext>
              </a:extLst>
            </p:cNvPr>
            <p:cNvSpPr txBox="1"/>
            <p:nvPr/>
          </p:nvSpPr>
          <p:spPr>
            <a:xfrm>
              <a:off x="6150054" y="5962606"/>
              <a:ext cx="373788" cy="25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" dirty="0"/>
                <a:t>20</a:t>
              </a:r>
              <a:endParaRPr lang="ko-KR" altLang="en-US" sz="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4C15F53-04C6-4D6A-1A32-B53C781FB22E}"/>
                    </a:ext>
                  </a:extLst>
                </p:cNvPr>
                <p:cNvSpPr txBox="1"/>
                <p:nvPr/>
              </p:nvSpPr>
              <p:spPr>
                <a:xfrm>
                  <a:off x="5104370" y="4197110"/>
                  <a:ext cx="1107133" cy="5033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4C15F53-04C6-4D6A-1A32-B53C781FB2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370" y="4197110"/>
                  <a:ext cx="1107133" cy="503307"/>
                </a:xfrm>
                <a:prstGeom prst="rect">
                  <a:avLst/>
                </a:prstGeom>
                <a:blipFill>
                  <a:blip r:embed="rId12"/>
                  <a:stretch>
                    <a:fillRect r="-1504" b="-114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CCBC876-0C67-4035-F906-32AF56E73D0F}"/>
                </a:ext>
              </a:extLst>
            </p:cNvPr>
            <p:cNvCxnSpPr/>
            <p:nvPr/>
          </p:nvCxnSpPr>
          <p:spPr>
            <a:xfrm>
              <a:off x="6041946" y="4794250"/>
              <a:ext cx="0" cy="113840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1FF088D-7CF8-0D9E-7271-FE8D074B4767}"/>
                    </a:ext>
                  </a:extLst>
                </p:cNvPr>
                <p:cNvSpPr txBox="1"/>
                <p:nvPr/>
              </p:nvSpPr>
              <p:spPr>
                <a:xfrm>
                  <a:off x="6126879" y="4825951"/>
                  <a:ext cx="1107133" cy="5033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sz="1800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1FF088D-7CF8-0D9E-7271-FE8D074B47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6879" y="4825951"/>
                  <a:ext cx="1107133" cy="503307"/>
                </a:xfrm>
                <a:prstGeom prst="rect">
                  <a:avLst/>
                </a:prstGeom>
                <a:blipFill>
                  <a:blip r:embed="rId1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BDD37B13-1ED5-C939-F241-CD57B31F68A4}"/>
                    </a:ext>
                  </a:extLst>
                </p:cNvPr>
                <p:cNvSpPr txBox="1"/>
                <p:nvPr/>
              </p:nvSpPr>
              <p:spPr>
                <a:xfrm>
                  <a:off x="4629688" y="6212915"/>
                  <a:ext cx="2493958" cy="2726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700" dirty="0"/>
                    <a:t>Grain size (mm) at location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7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700" b="1" i="1" dirty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ko-KR" sz="7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altLang="ko-KR" sz="700" dirty="0"/>
                    <a:t>)</a:t>
                  </a:r>
                  <a:endParaRPr lang="ko-KR" altLang="en-US" sz="7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BDD37B13-1ED5-C939-F241-CD57B31F68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9688" y="6212915"/>
                  <a:ext cx="2493958" cy="272625"/>
                </a:xfrm>
                <a:prstGeom prst="rect">
                  <a:avLst/>
                </a:prstGeom>
                <a:blipFill>
                  <a:blip r:embed="rId1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809B068-C6C0-66B5-2392-56F47324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63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Definition: Realization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B7F16B-8489-540B-56BA-F75815C7D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Realization</a:t>
            </a:r>
          </a:p>
          <a:p>
            <a:pPr lvl="1">
              <a:buFontTx/>
              <a:buChar char="-"/>
            </a:pPr>
            <a:r>
              <a:rPr lang="en-US" altLang="ko-KR" dirty="0"/>
              <a:t>an outcome from a random variable or joint set of out comes from a random function</a:t>
            </a:r>
          </a:p>
          <a:p>
            <a:pPr lvl="1">
              <a:buFontTx/>
              <a:buChar char="-"/>
            </a:pPr>
            <a:r>
              <a:rPr lang="en-US" altLang="ko-KR" dirty="0"/>
              <a:t>Each realization considered “equiprobable”</a:t>
            </a:r>
          </a:p>
          <a:p>
            <a:pPr lvl="1">
              <a:buFontTx/>
              <a:buChar char="-"/>
            </a:pPr>
            <a:r>
              <a:rPr lang="en-US" altLang="ko-KR" dirty="0"/>
              <a:t>E.g., monte-</a:t>
            </a:r>
            <a:r>
              <a:rPr lang="en-US" altLang="ko-KR" dirty="0" err="1"/>
              <a:t>carlo</a:t>
            </a:r>
            <a:r>
              <a:rPr lang="en-US" altLang="ko-KR" dirty="0"/>
              <a:t> simulation, </a:t>
            </a:r>
            <a:br>
              <a:rPr lang="en-US" altLang="ko-KR" dirty="0"/>
            </a:br>
            <a:r>
              <a:rPr lang="en-US" altLang="ko-KR" dirty="0"/>
              <a:t>sequential Gaussian simulation </a:t>
            </a:r>
            <a:r>
              <a:rPr lang="en-US" altLang="ko-KR" dirty="0">
                <a:sym typeface="Wingdings" panose="05000000000000000000" pitchFamily="2" charset="2"/>
              </a:rPr>
              <a:t> a method to sample jointly from RF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FBF6B7-A02A-E0D7-0F0C-27DE9E6FA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4213249"/>
            <a:ext cx="8026400" cy="263840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314025B-2FBA-2886-F78D-AB3D221B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570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Definition: Realization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B7F16B-8489-540B-56BA-F75815C7D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Realization</a:t>
            </a:r>
          </a:p>
          <a:p>
            <a:pPr lvl="1">
              <a:buFontTx/>
              <a:buChar char="-"/>
            </a:pPr>
            <a:r>
              <a:rPr lang="en-US" altLang="ko-KR" dirty="0"/>
              <a:t>an outcome from a random variable or joint set of out comes from a random function</a:t>
            </a:r>
          </a:p>
          <a:p>
            <a:pPr lvl="1">
              <a:buFontTx/>
              <a:buChar char="-"/>
            </a:pPr>
            <a:r>
              <a:rPr lang="en-US" altLang="ko-KR" dirty="0"/>
              <a:t>Each realization considered “equiprobable”</a:t>
            </a:r>
          </a:p>
          <a:p>
            <a:pPr lvl="1">
              <a:buFontTx/>
              <a:buChar char="-"/>
            </a:pPr>
            <a:r>
              <a:rPr lang="en-US" altLang="ko-KR" dirty="0"/>
              <a:t>E.g., monte-</a:t>
            </a:r>
            <a:r>
              <a:rPr lang="en-US" altLang="ko-KR" dirty="0" err="1"/>
              <a:t>carlo</a:t>
            </a:r>
            <a:r>
              <a:rPr lang="en-US" altLang="ko-KR" dirty="0"/>
              <a:t> simulation, </a:t>
            </a:r>
            <a:br>
              <a:rPr lang="en-US" altLang="ko-KR" dirty="0"/>
            </a:br>
            <a:r>
              <a:rPr lang="en-US" altLang="ko-KR" dirty="0"/>
              <a:t>sequential Gaussian simulation </a:t>
            </a:r>
            <a:r>
              <a:rPr lang="en-US" altLang="ko-KR" dirty="0">
                <a:sym typeface="Wingdings" panose="05000000000000000000" pitchFamily="2" charset="2"/>
              </a:rPr>
              <a:t> a method to sample jointly from RF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FBF6B7-A02A-E0D7-0F0C-27DE9E6FA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4213249"/>
            <a:ext cx="8026400" cy="26384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4B5641-9134-2D10-8024-C9EC006DA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4177205"/>
            <a:ext cx="8231339" cy="271318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58AB6E0-71FC-6B53-AF4B-0300EF3B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603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Definition: Realization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B7F16B-8489-540B-56BA-F75815C7D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Realization</a:t>
            </a:r>
          </a:p>
          <a:p>
            <a:pPr lvl="1">
              <a:buFontTx/>
              <a:buChar char="-"/>
            </a:pPr>
            <a:r>
              <a:rPr lang="en-US" altLang="ko-KR" dirty="0"/>
              <a:t>an outcome from a random variable or joint set of out comes from a random function</a:t>
            </a:r>
          </a:p>
          <a:p>
            <a:pPr lvl="1">
              <a:buFontTx/>
              <a:buChar char="-"/>
            </a:pPr>
            <a:r>
              <a:rPr lang="en-US" altLang="ko-KR" dirty="0"/>
              <a:t>Each realization considered “equiprobable”</a:t>
            </a:r>
          </a:p>
          <a:p>
            <a:pPr lvl="1">
              <a:buFontTx/>
              <a:buChar char="-"/>
            </a:pPr>
            <a:r>
              <a:rPr lang="en-US" altLang="ko-KR" dirty="0"/>
              <a:t>E.g., monte-</a:t>
            </a:r>
            <a:r>
              <a:rPr lang="en-US" altLang="ko-KR" dirty="0" err="1"/>
              <a:t>carlo</a:t>
            </a:r>
            <a:r>
              <a:rPr lang="en-US" altLang="ko-KR" dirty="0"/>
              <a:t> simulation, </a:t>
            </a:r>
            <a:br>
              <a:rPr lang="en-US" altLang="ko-KR" dirty="0"/>
            </a:br>
            <a:r>
              <a:rPr lang="en-US" altLang="ko-KR" dirty="0"/>
              <a:t>sequential Gaussian simulation </a:t>
            </a:r>
            <a:r>
              <a:rPr lang="en-US" altLang="ko-KR" dirty="0">
                <a:sym typeface="Wingdings" panose="05000000000000000000" pitchFamily="2" charset="2"/>
              </a:rPr>
              <a:t> a method to sample jointly from RF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FBF6B7-A02A-E0D7-0F0C-27DE9E6FA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4213249"/>
            <a:ext cx="8026400" cy="26384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63C702-425A-CEAE-D319-1AA7D8C5F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80" y="4162025"/>
            <a:ext cx="8440021" cy="272645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10CA418-96BE-04F1-F5BA-0B5A1973E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1778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80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6BE-10B9-A8C6-4D42-C9BB96EF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B7F16B-8489-540B-56BA-F75815C7D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Random variable vs. Random function</a:t>
            </a:r>
          </a:p>
          <a:p>
            <a:r>
              <a:rPr lang="en-US" altLang="ko-KR" dirty="0"/>
              <a:t>Stationarity vs. Trend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Spatial continuity: Variogram 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Spatial estimation: Kriging &amp; Simulation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GSLIB demo using Python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2D and 3D Modelling with SGS/SIS/MPS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07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2E9CB8"/>
      </a:accent2>
      <a:accent3>
        <a:srgbClr val="E97132"/>
      </a:accent3>
      <a:accent4>
        <a:srgbClr val="196B24"/>
      </a:accent4>
      <a:accent5>
        <a:srgbClr val="4EA72E"/>
      </a:accent5>
      <a:accent6>
        <a:srgbClr val="C80724"/>
      </a:accent6>
      <a:hlink>
        <a:srgbClr val="518B9B"/>
      </a:hlink>
      <a:folHlink>
        <a:srgbClr val="96607D"/>
      </a:folHlink>
    </a:clrScheme>
    <a:fontScheme name="Office Theme">
      <a:majorFont>
        <a:latin typeface="Bierstadt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Bierstadt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4841</TotalTime>
  <Words>1720</Words>
  <Application>Microsoft Office PowerPoint</Application>
  <PresentationFormat>Widescreen</PresentationFormat>
  <Paragraphs>388</Paragraphs>
  <Slides>46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BierstadtDisplay</vt:lpstr>
      <vt:lpstr>Arial</vt:lpstr>
      <vt:lpstr>Bierstadt</vt:lpstr>
      <vt:lpstr>Calibri</vt:lpstr>
      <vt:lpstr>Cambria Math</vt:lpstr>
      <vt:lpstr>Wingdings</vt:lpstr>
      <vt:lpstr>Office Theme</vt:lpstr>
      <vt:lpstr>Spatial Data Analytics  for Subsurface Modelling</vt:lpstr>
      <vt:lpstr>Agenda</vt:lpstr>
      <vt:lpstr>Agenda</vt:lpstr>
      <vt:lpstr>Definition: random variable (RV)</vt:lpstr>
      <vt:lpstr>Definition: random function (RF)</vt:lpstr>
      <vt:lpstr>Definition: Realization</vt:lpstr>
      <vt:lpstr>Definition: Realization</vt:lpstr>
      <vt:lpstr>Definition: Realization</vt:lpstr>
      <vt:lpstr>Agenda</vt:lpstr>
      <vt:lpstr>Stationarity</vt:lpstr>
      <vt:lpstr>Stationarity</vt:lpstr>
      <vt:lpstr>Stationarity Definition</vt:lpstr>
      <vt:lpstr>Non-stationarity</vt:lpstr>
      <vt:lpstr>Non-stationarity</vt:lpstr>
      <vt:lpstr>Non-stationarity</vt:lpstr>
      <vt:lpstr>Non-stationarity</vt:lpstr>
      <vt:lpstr>Non-stationarity</vt:lpstr>
      <vt:lpstr>Trend modeling</vt:lpstr>
      <vt:lpstr>Trend modeling</vt:lpstr>
      <vt:lpstr>Agenda</vt:lpstr>
      <vt:lpstr>Motivation for Measuring Spatial Continuity </vt:lpstr>
      <vt:lpstr>Motivation for Measuring Spatial Continuity </vt:lpstr>
      <vt:lpstr>Motivation for Measuring Spatial Continuity </vt:lpstr>
      <vt:lpstr>Motivation for Measuring Spatial Continuity </vt:lpstr>
      <vt:lpstr>Motivation for Measuring Spatial Continuity </vt:lpstr>
      <vt:lpstr>Motivation for Measuring Spatial Continuity </vt:lpstr>
      <vt:lpstr>Measuring Spatial Continuity</vt:lpstr>
      <vt:lpstr>Measuring Spatial Continuity</vt:lpstr>
      <vt:lpstr>Variogram Interpretation </vt:lpstr>
      <vt:lpstr>Variogram Interpretation </vt:lpstr>
      <vt:lpstr>Variogram Interpretation </vt:lpstr>
      <vt:lpstr>Variogram Interpretation </vt:lpstr>
      <vt:lpstr>Variogram Interpretation </vt:lpstr>
      <vt:lpstr>Agenda</vt:lpstr>
      <vt:lpstr>Kriging</vt:lpstr>
      <vt:lpstr>Kriging</vt:lpstr>
      <vt:lpstr>Simple Kriging</vt:lpstr>
      <vt:lpstr>Simple Kriging’s properties</vt:lpstr>
      <vt:lpstr>Ordinary Kriging</vt:lpstr>
      <vt:lpstr>Limitation in Kriging</vt:lpstr>
      <vt:lpstr>Estimation vs. Simulation</vt:lpstr>
      <vt:lpstr>Sequential Gaussian Simulation</vt:lpstr>
      <vt:lpstr>Sequential Gaussian Simulation</vt:lpstr>
      <vt:lpstr>Agenda</vt:lpstr>
      <vt:lpstr>References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Oil and Gas Engineering (석유공학개론) ENR 3305</dc:title>
  <dc:creator>Jo, Honggeun</dc:creator>
  <cp:lastModifiedBy>조홍근</cp:lastModifiedBy>
  <cp:revision>47</cp:revision>
  <cp:lastPrinted>2023-05-02T06:40:36Z</cp:lastPrinted>
  <dcterms:created xsi:type="dcterms:W3CDTF">2023-02-25T13:40:45Z</dcterms:created>
  <dcterms:modified xsi:type="dcterms:W3CDTF">2023-05-11T13:45:01Z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69bf4a9-87bd-4dbf-a36c-1db5158e5def_Enabled">
    <vt:lpwstr>true</vt:lpwstr>
  </property>
  <property fmtid="{D5CDD505-2E9C-101B-9397-08002B2CF9AE}" pid="3" name="MSIP_Label_569bf4a9-87bd-4dbf-a36c-1db5158e5def_SetDate">
    <vt:lpwstr>2023-02-25T14:56:23Z</vt:lpwstr>
  </property>
  <property fmtid="{D5CDD505-2E9C-101B-9397-08002B2CF9AE}" pid="4" name="MSIP_Label_569bf4a9-87bd-4dbf-a36c-1db5158e5def_Method">
    <vt:lpwstr>Privileged</vt:lpwstr>
  </property>
  <property fmtid="{D5CDD505-2E9C-101B-9397-08002B2CF9AE}" pid="5" name="MSIP_Label_569bf4a9-87bd-4dbf-a36c-1db5158e5def_Name">
    <vt:lpwstr>569bf4a9-87bd-4dbf-a36c-1db5158e5def</vt:lpwstr>
  </property>
  <property fmtid="{D5CDD505-2E9C-101B-9397-08002B2CF9AE}" pid="6" name="MSIP_Label_569bf4a9-87bd-4dbf-a36c-1db5158e5def_SiteId">
    <vt:lpwstr>ea80952e-a476-42d4-aaf4-5457852b0f7e</vt:lpwstr>
  </property>
  <property fmtid="{D5CDD505-2E9C-101B-9397-08002B2CF9AE}" pid="7" name="MSIP_Label_569bf4a9-87bd-4dbf-a36c-1db5158e5def_ActionId">
    <vt:lpwstr>95d63928-8abb-4a7c-b531-1d0278c349f5</vt:lpwstr>
  </property>
  <property fmtid="{D5CDD505-2E9C-101B-9397-08002B2CF9AE}" pid="8" name="MSIP_Label_569bf4a9-87bd-4dbf-a36c-1db5158e5def_ContentBits">
    <vt:lpwstr>0</vt:lpwstr>
  </property>
</Properties>
</file>